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68" r:id="rId4"/>
    <p:sldMasterId id="214748366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34DEABC1-FB5C-4E22-A526-04D8F3ED3EF6}">
  <a:tblStyle styleId="{34DEABC1-FB5C-4E22-A526-04D8F3ED3EF6}" styleName="Table_0">
    <a:wholeTbl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Shape 4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Shape 4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Shape 4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8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9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6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7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4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5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2748000" y="747750"/>
            <a:ext cx="3647999" cy="3647999"/>
          </a:xfrm>
          <a:prstGeom prst="ellipse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title"/>
          </p:nvPr>
        </p:nvSpPr>
        <p:spPr>
          <a:xfrm>
            <a:off x="2747950" y="747775"/>
            <a:ext cx="3647999" cy="36479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rgbClr val="FFFFFF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2748000" y="747750"/>
            <a:ext cx="3647999" cy="3647999"/>
          </a:xfrm>
          <a:prstGeom prst="ellipse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" name="Shape 58"/>
          <p:cNvSpPr txBox="1"/>
          <p:nvPr>
            <p:ph type="title"/>
          </p:nvPr>
        </p:nvSpPr>
        <p:spPr>
          <a:xfrm>
            <a:off x="2747950" y="747775"/>
            <a:ext cx="3647999" cy="36479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ub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" name="Shape 61"/>
          <p:cNvSpPr/>
          <p:nvPr/>
        </p:nvSpPr>
        <p:spPr>
          <a:xfrm>
            <a:off x="2525575" y="525325"/>
            <a:ext cx="4092900" cy="4092900"/>
          </a:xfrm>
          <a:prstGeom prst="diamond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" name="Shape 62"/>
          <p:cNvSpPr txBox="1"/>
          <p:nvPr>
            <p:ph idx="1" type="subTitle"/>
          </p:nvPr>
        </p:nvSpPr>
        <p:spPr>
          <a:xfrm>
            <a:off x="3009350" y="2573875"/>
            <a:ext cx="3086700" cy="20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 algn="ctr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 algn="ctr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 algn="ctr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 algn="ctr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 algn="ctr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 algn="ctr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 algn="ctr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63" name="Shape 63"/>
          <p:cNvSpPr txBox="1"/>
          <p:nvPr>
            <p:ph type="title"/>
          </p:nvPr>
        </p:nvSpPr>
        <p:spPr>
          <a:xfrm>
            <a:off x="3048000" y="529375"/>
            <a:ext cx="3048000" cy="204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150" y="1790100"/>
            <a:ext cx="9144000" cy="15632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1964225" y="2161800"/>
            <a:ext cx="5215499" cy="819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 algn="ctr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 algn="ctr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 algn="ctr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 algn="ctr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 algn="ctr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 algn="ctr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 algn="ctr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 algn="ctr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" name="Shape 71"/>
          <p:cNvSpPr txBox="1"/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1 column half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4572000" y="0"/>
            <a:ext cx="45720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 txBox="1"/>
          <p:nvPr>
            <p:ph type="title"/>
          </p:nvPr>
        </p:nvSpPr>
        <p:spPr>
          <a:xfrm>
            <a:off x="5128375" y="302375"/>
            <a:ext cx="3493199" cy="5030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5128481" y="1509475"/>
            <a:ext cx="3493199" cy="312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" name="Shape 80"/>
          <p:cNvSpPr txBox="1"/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2" type="body"/>
          </p:nvPr>
        </p:nvSpPr>
        <p:spPr>
          <a:xfrm>
            <a:off x="5840728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3 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2902775" y="1538525"/>
            <a:ext cx="1914900" cy="3386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2" type="body"/>
          </p:nvPr>
        </p:nvSpPr>
        <p:spPr>
          <a:xfrm>
            <a:off x="4915914" y="1538525"/>
            <a:ext cx="1914900" cy="3386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/>
        </p:txBody>
      </p:sp>
      <p:sp>
        <p:nvSpPr>
          <p:cNvPr id="88" name="Shape 88"/>
          <p:cNvSpPr txBox="1"/>
          <p:nvPr>
            <p:ph idx="3" type="body"/>
          </p:nvPr>
        </p:nvSpPr>
        <p:spPr>
          <a:xfrm>
            <a:off x="6929053" y="1538525"/>
            <a:ext cx="1914900" cy="3386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89" name="Shape 89"/>
          <p:cNvSpPr txBox="1"/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1190100" y="0"/>
            <a:ext cx="6763800" cy="8574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 txBox="1"/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 algn="ct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 algn="ct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 algn="ct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 algn="ct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 algn="ct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 algn="ct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 algn="ct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1190100" y="4470400"/>
            <a:ext cx="6763800" cy="6731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1190100" y="4470500"/>
            <a:ext cx="6763800" cy="67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36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ub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2525575" y="525325"/>
            <a:ext cx="4092900" cy="4092900"/>
          </a:xfrm>
          <a:prstGeom prst="diamond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3009350" y="2573875"/>
            <a:ext cx="3086700" cy="20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 algn="ctr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 algn="ctr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 algn="ctr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 algn="ctr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 algn="ctr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 algn="ctr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 algn="ctr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16" name="Shape 16"/>
          <p:cNvSpPr txBox="1"/>
          <p:nvPr>
            <p:ph type="title"/>
          </p:nvPr>
        </p:nvSpPr>
        <p:spPr>
          <a:xfrm>
            <a:off x="3048000" y="529375"/>
            <a:ext cx="3048000" cy="204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rgbClr val="FFFFFF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150" y="1790100"/>
            <a:ext cx="9144000" cy="15632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1964225" y="2161800"/>
            <a:ext cx="5215499" cy="819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 algn="ctr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 algn="ctr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 algn="ctr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 algn="ctr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 algn="ctr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 algn="ctr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 algn="ctr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" name="Shape 24"/>
          <p:cNvSpPr txBox="1"/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1 column half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4572000" y="0"/>
            <a:ext cx="45720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" name="Shape 28"/>
          <p:cNvSpPr txBox="1"/>
          <p:nvPr>
            <p:ph type="title"/>
          </p:nvPr>
        </p:nvSpPr>
        <p:spPr>
          <a:xfrm>
            <a:off x="5128375" y="302375"/>
            <a:ext cx="3493199" cy="5030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5128481" y="1509475"/>
            <a:ext cx="3493199" cy="312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" name="Shape 32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 txBox="1"/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2" type="body"/>
          </p:nvPr>
        </p:nvSpPr>
        <p:spPr>
          <a:xfrm>
            <a:off x="5840728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3 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2902775" y="1538525"/>
            <a:ext cx="1914900" cy="3386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2" type="body"/>
          </p:nvPr>
        </p:nvSpPr>
        <p:spPr>
          <a:xfrm>
            <a:off x="4915914" y="1538525"/>
            <a:ext cx="1914900" cy="3386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/>
        </p:txBody>
      </p:sp>
      <p:sp>
        <p:nvSpPr>
          <p:cNvPr id="41" name="Shape 41"/>
          <p:cNvSpPr txBox="1"/>
          <p:nvPr>
            <p:ph idx="3" type="body"/>
          </p:nvPr>
        </p:nvSpPr>
        <p:spPr>
          <a:xfrm>
            <a:off x="6929053" y="1538525"/>
            <a:ext cx="1914900" cy="3386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42" name="Shape 42"/>
          <p:cNvSpPr txBox="1"/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1190100" y="0"/>
            <a:ext cx="6763800" cy="8574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" name="Shape 46"/>
          <p:cNvSpPr txBox="1"/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 algn="ct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 algn="ct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 algn="ct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 algn="ct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 algn="ct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 algn="ct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 algn="ct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1190100" y="4470400"/>
            <a:ext cx="6763800" cy="6731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1190100" y="4470500"/>
            <a:ext cx="6763800" cy="67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algn="ctr">
              <a:spcBef>
                <a:spcPts val="36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20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idx="1" type="body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7" name="Shape 7"/>
          <p:cNvSpPr txBox="1"/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" type="body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54" name="Shape 54"/>
          <p:cNvSpPr txBox="1"/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jpg"/><Relationship Id="rId4" Type="http://schemas.openxmlformats.org/officeDocument/2006/relationships/hyperlink" Target="http://slidemodel.com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jpg"/><Relationship Id="rId4" Type="http://schemas.openxmlformats.org/officeDocument/2006/relationships/image" Target="../media/image24.png"/><Relationship Id="rId5" Type="http://schemas.openxmlformats.org/officeDocument/2006/relationships/hyperlink" Target="http://slidemodel.com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jpg"/><Relationship Id="rId4" Type="http://schemas.openxmlformats.org/officeDocument/2006/relationships/image" Target="../media/image4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jpg"/><Relationship Id="rId4" Type="http://schemas.openxmlformats.org/officeDocument/2006/relationships/hyperlink" Target="#slide=id.g35ed75ccf_0141" TargetMode="External"/><Relationship Id="rId5" Type="http://schemas.openxmlformats.org/officeDocument/2006/relationships/hyperlink" Target="http://www.slidescarnival.com/help-use-presentation-template" TargetMode="External"/><Relationship Id="rId6" Type="http://schemas.openxmlformats.org/officeDocument/2006/relationships/hyperlink" Target="http://creativecommons.org/licenses/by/4.0/" TargetMode="External"/><Relationship Id="rId7" Type="http://schemas.openxmlformats.org/officeDocument/2006/relationships/hyperlink" Target="#slide=id.g35ed75ccf_0134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jpg"/><Relationship Id="rId4" Type="http://schemas.openxmlformats.org/officeDocument/2006/relationships/hyperlink" Target="http://www.google.com/sheets/about/" TargetMode="External"/><Relationship Id="rId5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jpg"/><Relationship Id="rId4" Type="http://schemas.openxmlformats.org/officeDocument/2006/relationships/hyperlink" Target="http://www.slidescarnival.com/" TargetMode="External"/><Relationship Id="rId5" Type="http://schemas.openxmlformats.org/officeDocument/2006/relationships/hyperlink" Target="http://deathtothestockphoto.com/" TargetMode="External"/><Relationship Id="rId6" Type="http://schemas.openxmlformats.org/officeDocument/2006/relationships/hyperlink" Target="http://deathtothestockphoto.com/wp-content/uploads/DeathtotheStockPhoto-License.pdf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jpg"/><Relationship Id="rId4" Type="http://schemas.openxmlformats.org/officeDocument/2006/relationships/hyperlink" Target="https://www.google.com/fonts#UsePlace:use/Collection:Muli:300,400,400italic,300italic" TargetMode="External"/><Relationship Id="rId5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2747950" y="747775"/>
            <a:ext cx="3647999" cy="36479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THIS IS YOUR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PRESENTATION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TITLE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5128375" y="302375"/>
            <a:ext cx="3493199" cy="503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PICTURE IS WORTH A THOUSAND WORDS</a:t>
            </a:r>
          </a:p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5128481" y="1509475"/>
            <a:ext cx="3493199" cy="3125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/>
              <a:t>A complex idea can be conveyed with just a single still image, namely making it possible to absorb large amounts of data quickly.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idx="4294967295" type="title"/>
          </p:nvPr>
        </p:nvSpPr>
        <p:spPr>
          <a:xfrm>
            <a:off x="0" y="1461375"/>
            <a:ext cx="4484399" cy="2220599"/>
          </a:xfrm>
          <a:prstGeom prst="rect">
            <a:avLst/>
          </a:prstGeom>
          <a:solidFill>
            <a:srgbClr val="00B2FF">
              <a:alpha val="73330"/>
            </a:srgbClr>
          </a:solidFill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en"/>
              <a:t>Want big impact?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000"/>
              <a:t>USE BIG IMAGE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 CHARTS TO EXPLAIN YOUR IDEAS</a:t>
            </a:r>
          </a:p>
        </p:txBody>
      </p:sp>
      <p:sp>
        <p:nvSpPr>
          <p:cNvPr id="184" name="Shape 184"/>
          <p:cNvSpPr/>
          <p:nvPr/>
        </p:nvSpPr>
        <p:spPr>
          <a:xfrm>
            <a:off x="3265050" y="1665625"/>
            <a:ext cx="2613899" cy="2613899"/>
          </a:xfrm>
          <a:prstGeom prst="donut">
            <a:avLst>
              <a:gd fmla="val 8161" name="adj"/>
            </a:avLst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Gray</a:t>
            </a:r>
          </a:p>
        </p:txBody>
      </p:sp>
      <p:sp>
        <p:nvSpPr>
          <p:cNvPr id="185" name="Shape 185"/>
          <p:cNvSpPr/>
          <p:nvPr/>
        </p:nvSpPr>
        <p:spPr>
          <a:xfrm>
            <a:off x="5322450" y="1665625"/>
            <a:ext cx="2613899" cy="2613899"/>
          </a:xfrm>
          <a:prstGeom prst="donut">
            <a:avLst>
              <a:gd fmla="val 8161" name="adj"/>
            </a:avLst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Black</a:t>
            </a:r>
          </a:p>
        </p:txBody>
      </p:sp>
      <p:sp>
        <p:nvSpPr>
          <p:cNvPr id="186" name="Shape 186"/>
          <p:cNvSpPr/>
          <p:nvPr/>
        </p:nvSpPr>
        <p:spPr>
          <a:xfrm>
            <a:off x="1207650" y="1665625"/>
            <a:ext cx="2613899" cy="2613899"/>
          </a:xfrm>
          <a:prstGeom prst="donut">
            <a:avLst>
              <a:gd fmla="val 8161" name="adj"/>
            </a:avLst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White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USE INFOGRAPHICS TO SHOW DATA</a:t>
            </a:r>
          </a:p>
        </p:txBody>
      </p:sp>
      <p:sp>
        <p:nvSpPr>
          <p:cNvPr id="192" name="Shape 192"/>
          <p:cNvSpPr/>
          <p:nvPr/>
        </p:nvSpPr>
        <p:spPr>
          <a:xfrm>
            <a:off x="1978345" y="1423473"/>
            <a:ext cx="5201699" cy="821099"/>
          </a:xfrm>
          <a:custGeom>
            <a:pathLst>
              <a:path extrusionOk="0" h="120000" w="120000">
                <a:moveTo>
                  <a:pt x="0" y="1634"/>
                </a:moveTo>
                <a:cubicBezTo>
                  <a:pt x="10197" y="31315"/>
                  <a:pt x="20394" y="60996"/>
                  <a:pt x="30296" y="69425"/>
                </a:cubicBezTo>
                <a:cubicBezTo>
                  <a:pt x="40197" y="77854"/>
                  <a:pt x="49506" y="63507"/>
                  <a:pt x="59407" y="52208"/>
                </a:cubicBezTo>
                <a:cubicBezTo>
                  <a:pt x="69308" y="40910"/>
                  <a:pt x="79605" y="-9663"/>
                  <a:pt x="89703" y="1634"/>
                </a:cubicBezTo>
                <a:cubicBezTo>
                  <a:pt x="99802" y="12933"/>
                  <a:pt x="120000" y="120000"/>
                  <a:pt x="120000" y="120000"/>
                </a:cubicBezTo>
                <a:lnTo>
                  <a:pt x="120000" y="120000"/>
                </a:lnTo>
              </a:path>
            </a:pathLst>
          </a:custGeom>
          <a:noFill/>
          <a:ln cap="flat" cmpd="sng" w="19050">
            <a:solidFill>
              <a:srgbClr val="00B2FF"/>
            </a:solidFill>
            <a:prstDash val="dash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Shape 193"/>
          <p:cNvSpPr/>
          <p:nvPr/>
        </p:nvSpPr>
        <p:spPr>
          <a:xfrm>
            <a:off x="1978345" y="1423474"/>
            <a:ext cx="447899" cy="1712700"/>
          </a:xfrm>
          <a:prstGeom prst="rtTriangle">
            <a:avLst/>
          </a:prstGeom>
          <a:solidFill>
            <a:srgbClr val="1155CC">
              <a:alpha val="42690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Shape 194"/>
          <p:cNvSpPr/>
          <p:nvPr/>
        </p:nvSpPr>
        <p:spPr>
          <a:xfrm flipH="1">
            <a:off x="1535852" y="1423474"/>
            <a:ext cx="447899" cy="1712700"/>
          </a:xfrm>
          <a:prstGeom prst="rtTriangle">
            <a:avLst/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3262288" y="1899280"/>
            <a:ext cx="447600" cy="1245300"/>
          </a:xfrm>
          <a:prstGeom prst="rtTriangle">
            <a:avLst/>
          </a:prstGeom>
          <a:solidFill>
            <a:srgbClr val="1155CC">
              <a:alpha val="42690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/>
          <p:cNvSpPr/>
          <p:nvPr/>
        </p:nvSpPr>
        <p:spPr>
          <a:xfrm flipH="1">
            <a:off x="2818997" y="1899280"/>
            <a:ext cx="447600" cy="1245300"/>
          </a:xfrm>
          <a:prstGeom prst="rtTriangle">
            <a:avLst/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4542978" y="1764468"/>
            <a:ext cx="447600" cy="1379699"/>
          </a:xfrm>
          <a:prstGeom prst="rtTriangle">
            <a:avLst/>
          </a:prstGeom>
          <a:solidFill>
            <a:srgbClr val="1155CC">
              <a:alpha val="42690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/>
          <p:cNvSpPr/>
          <p:nvPr/>
        </p:nvSpPr>
        <p:spPr>
          <a:xfrm flipH="1">
            <a:off x="4099687" y="1764468"/>
            <a:ext cx="447600" cy="1379699"/>
          </a:xfrm>
          <a:prstGeom prst="rtTriangle">
            <a:avLst/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5828720" y="1423474"/>
            <a:ext cx="447300" cy="1712700"/>
          </a:xfrm>
          <a:prstGeom prst="rtTriangle">
            <a:avLst/>
          </a:prstGeom>
          <a:solidFill>
            <a:srgbClr val="1155CC">
              <a:alpha val="42690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Shape 200"/>
          <p:cNvSpPr/>
          <p:nvPr/>
        </p:nvSpPr>
        <p:spPr>
          <a:xfrm flipH="1">
            <a:off x="5385342" y="1423474"/>
            <a:ext cx="447300" cy="1712700"/>
          </a:xfrm>
          <a:prstGeom prst="rtTriangle">
            <a:avLst/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7161183" y="2204421"/>
            <a:ext cx="447000" cy="927900"/>
          </a:xfrm>
          <a:prstGeom prst="rtTriangle">
            <a:avLst/>
          </a:prstGeom>
          <a:solidFill>
            <a:srgbClr val="1155CC">
              <a:alpha val="42690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Shape 202"/>
          <p:cNvSpPr/>
          <p:nvPr/>
        </p:nvSpPr>
        <p:spPr>
          <a:xfrm flipH="1">
            <a:off x="6717806" y="2204421"/>
            <a:ext cx="447000" cy="927900"/>
          </a:xfrm>
          <a:prstGeom prst="rtTriangle">
            <a:avLst/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1535699" y="3220930"/>
            <a:ext cx="896100" cy="811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0" lang="en" sz="1800" u="none" cap="none" strike="noStrike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87%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" sz="1200" u="none" cap="none" strike="noStrike">
                <a:solidFill>
                  <a:srgbClr val="595959"/>
                </a:solidFill>
                <a:latin typeface="Muli"/>
                <a:ea typeface="Muli"/>
                <a:cs typeface="Muli"/>
                <a:sym typeface="Muli"/>
              </a:rPr>
              <a:t>Enter text here. </a:t>
            </a:r>
          </a:p>
        </p:txBody>
      </p:sp>
      <p:sp>
        <p:nvSpPr>
          <p:cNvPr id="204" name="Shape 204"/>
          <p:cNvSpPr/>
          <p:nvPr/>
        </p:nvSpPr>
        <p:spPr>
          <a:xfrm>
            <a:off x="2819093" y="3220930"/>
            <a:ext cx="890399" cy="811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0" lang="en" sz="1800" u="none" cap="none" strike="noStrike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50%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" sz="1200" u="none" cap="none" strike="noStrike">
                <a:solidFill>
                  <a:srgbClr val="595959"/>
                </a:solidFill>
                <a:latin typeface="Muli"/>
                <a:ea typeface="Muli"/>
                <a:cs typeface="Muli"/>
                <a:sym typeface="Muli"/>
              </a:rPr>
              <a:t>Enter text here. </a:t>
            </a:r>
          </a:p>
        </p:txBody>
      </p:sp>
      <p:sp>
        <p:nvSpPr>
          <p:cNvPr id="205" name="Shape 205"/>
          <p:cNvSpPr/>
          <p:nvPr/>
        </p:nvSpPr>
        <p:spPr>
          <a:xfrm>
            <a:off x="4097079" y="3234119"/>
            <a:ext cx="893099" cy="811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0" lang="en" sz="1800" u="none" cap="none" strike="noStrike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55%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" sz="1200" u="none" cap="none" strike="noStrike">
                <a:solidFill>
                  <a:srgbClr val="595959"/>
                </a:solidFill>
                <a:latin typeface="Muli"/>
                <a:ea typeface="Muli"/>
                <a:cs typeface="Muli"/>
                <a:sym typeface="Muli"/>
              </a:rPr>
              <a:t>Enter text here. </a:t>
            </a:r>
          </a:p>
        </p:txBody>
      </p:sp>
      <p:sp>
        <p:nvSpPr>
          <p:cNvPr id="206" name="Shape 206"/>
          <p:cNvSpPr/>
          <p:nvPr/>
        </p:nvSpPr>
        <p:spPr>
          <a:xfrm>
            <a:off x="5385332" y="3234119"/>
            <a:ext cx="890399" cy="811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0" lang="en" sz="1800" u="none" cap="none" strike="noStrike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88%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" sz="1200" u="none" cap="none" strike="noStrike">
                <a:solidFill>
                  <a:srgbClr val="595959"/>
                </a:solidFill>
                <a:latin typeface="Muli"/>
                <a:ea typeface="Muli"/>
                <a:cs typeface="Muli"/>
                <a:sym typeface="Muli"/>
              </a:rPr>
              <a:t>Enter text here. </a:t>
            </a:r>
          </a:p>
        </p:txBody>
      </p:sp>
      <p:sp>
        <p:nvSpPr>
          <p:cNvPr id="207" name="Shape 207"/>
          <p:cNvSpPr/>
          <p:nvPr/>
        </p:nvSpPr>
        <p:spPr>
          <a:xfrm>
            <a:off x="6751285" y="3220930"/>
            <a:ext cx="856800" cy="811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0" lang="en" sz="1800" u="none" cap="none" strike="noStrike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30%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" sz="1200" u="none" cap="none" strike="noStrike">
                <a:solidFill>
                  <a:srgbClr val="595959"/>
                </a:solidFill>
                <a:latin typeface="Muli"/>
                <a:ea typeface="Muli"/>
                <a:cs typeface="Muli"/>
                <a:sym typeface="Muli"/>
              </a:rPr>
              <a:t>Enter text here. 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6215275" y="4684500"/>
            <a:ext cx="2859300" cy="458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b="1" lang="en" sz="1000">
                <a:solidFill>
                  <a:srgbClr val="00B2FF"/>
                </a:solidFill>
                <a:latin typeface="Varela Round"/>
                <a:ea typeface="Varela Round"/>
                <a:cs typeface="Varela Round"/>
                <a:sym typeface="Varela Round"/>
              </a:rPr>
              <a:t>Diagram featured by </a:t>
            </a:r>
            <a:r>
              <a:rPr b="1" lang="en" sz="1000" u="sng">
                <a:solidFill>
                  <a:srgbClr val="00B2FF"/>
                </a:solidFill>
                <a:latin typeface="Varela Round"/>
                <a:ea typeface="Varela Round"/>
                <a:cs typeface="Varela Round"/>
                <a:sym typeface="Varela Round"/>
                <a:hlinkClick r:id="rId4"/>
              </a:rPr>
              <a:t>http://slidemodel.com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5093087" y="1571081"/>
            <a:ext cx="2202600" cy="517199"/>
          </a:xfrm>
          <a:custGeom>
            <a:pathLst>
              <a:path extrusionOk="0" h="120000" w="120000">
                <a:moveTo>
                  <a:pt x="120000" y="59619"/>
                </a:moveTo>
                <a:lnTo>
                  <a:pt x="111205" y="0"/>
                </a:lnTo>
                <a:lnTo>
                  <a:pt x="93550" y="0"/>
                </a:lnTo>
                <a:lnTo>
                  <a:pt x="0" y="761"/>
                </a:lnTo>
                <a:lnTo>
                  <a:pt x="0" y="120000"/>
                </a:lnTo>
                <a:lnTo>
                  <a:pt x="104495" y="118985"/>
                </a:lnTo>
                <a:lnTo>
                  <a:pt x="111205" y="118985"/>
                </a:lnTo>
                <a:lnTo>
                  <a:pt x="120000" y="59619"/>
                </a:lnTo>
                <a:close/>
              </a:path>
            </a:pathLst>
          </a:custGeom>
          <a:solidFill>
            <a:srgbClr val="1155CC">
              <a:alpha val="42690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1939962" y="1249500"/>
            <a:ext cx="2477999" cy="439500"/>
          </a:xfrm>
          <a:custGeom>
            <a:pathLst>
              <a:path extrusionOk="0" h="120000" w="120000">
                <a:moveTo>
                  <a:pt x="28525" y="0"/>
                </a:moveTo>
                <a:lnTo>
                  <a:pt x="28525" y="0"/>
                </a:lnTo>
                <a:lnTo>
                  <a:pt x="9548" y="0"/>
                </a:lnTo>
                <a:lnTo>
                  <a:pt x="0" y="60000"/>
                </a:lnTo>
                <a:lnTo>
                  <a:pt x="9548" y="120000"/>
                </a:lnTo>
                <a:lnTo>
                  <a:pt x="14597" y="120000"/>
                </a:lnTo>
                <a:lnTo>
                  <a:pt x="28525" y="120000"/>
                </a:lnTo>
                <a:lnTo>
                  <a:pt x="120000" y="120000"/>
                </a:lnTo>
                <a:lnTo>
                  <a:pt x="120000" y="0"/>
                </a:lnTo>
                <a:lnTo>
                  <a:pt x="28525" y="0"/>
                </a:lnTo>
                <a:close/>
              </a:path>
            </a:pathLst>
          </a:custGeom>
          <a:solidFill>
            <a:srgbClr val="00B2FF">
              <a:alpha val="53080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Shape 215"/>
          <p:cNvSpPr/>
          <p:nvPr/>
        </p:nvSpPr>
        <p:spPr>
          <a:xfrm>
            <a:off x="1721200" y="2087883"/>
            <a:ext cx="2102099" cy="560400"/>
          </a:xfrm>
          <a:custGeom>
            <a:pathLst>
              <a:path extrusionOk="0" h="120000" w="120000">
                <a:moveTo>
                  <a:pt x="31925" y="0"/>
                </a:moveTo>
                <a:lnTo>
                  <a:pt x="31925" y="0"/>
                </a:lnTo>
                <a:lnTo>
                  <a:pt x="10666" y="0"/>
                </a:lnTo>
                <a:lnTo>
                  <a:pt x="0" y="60000"/>
                </a:lnTo>
                <a:lnTo>
                  <a:pt x="10666" y="120000"/>
                </a:lnTo>
                <a:lnTo>
                  <a:pt x="14222" y="120000"/>
                </a:lnTo>
                <a:lnTo>
                  <a:pt x="31925" y="120000"/>
                </a:lnTo>
                <a:lnTo>
                  <a:pt x="120000" y="120000"/>
                </a:lnTo>
                <a:lnTo>
                  <a:pt x="120000" y="0"/>
                </a:lnTo>
                <a:lnTo>
                  <a:pt x="31925" y="0"/>
                </a:lnTo>
                <a:close/>
              </a:path>
            </a:pathLst>
          </a:custGeom>
          <a:solidFill>
            <a:srgbClr val="3C78D8">
              <a:alpha val="48080"/>
            </a:srgb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Shape 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5700" y="4443330"/>
            <a:ext cx="2962128" cy="24634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1994791" y="1284780"/>
            <a:ext cx="15822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Insert your desired</a:t>
            </a:r>
          </a:p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text here.</a:t>
            </a:r>
          </a:p>
        </p:txBody>
      </p:sp>
      <p:sp>
        <p:nvSpPr>
          <p:cNvPr id="218" name="Shape 218"/>
          <p:cNvSpPr/>
          <p:nvPr/>
        </p:nvSpPr>
        <p:spPr>
          <a:xfrm>
            <a:off x="4854400" y="2642040"/>
            <a:ext cx="1910399" cy="534300"/>
          </a:xfrm>
          <a:custGeom>
            <a:pathLst>
              <a:path extrusionOk="0" h="120000" w="120000">
                <a:moveTo>
                  <a:pt x="107649" y="222"/>
                </a:moveTo>
                <a:lnTo>
                  <a:pt x="99681" y="222"/>
                </a:lnTo>
                <a:lnTo>
                  <a:pt x="99681" y="0"/>
                </a:lnTo>
                <a:lnTo>
                  <a:pt x="0" y="0"/>
                </a:lnTo>
                <a:lnTo>
                  <a:pt x="0" y="120000"/>
                </a:lnTo>
                <a:lnTo>
                  <a:pt x="82868" y="120000"/>
                </a:lnTo>
                <a:lnTo>
                  <a:pt x="99681" y="120000"/>
                </a:lnTo>
                <a:lnTo>
                  <a:pt x="107649" y="120000"/>
                </a:lnTo>
                <a:lnTo>
                  <a:pt x="120000" y="60000"/>
                </a:lnTo>
                <a:lnTo>
                  <a:pt x="107649" y="222"/>
                </a:lnTo>
                <a:close/>
              </a:path>
            </a:pathLst>
          </a:custGeom>
          <a:solidFill>
            <a:srgbClr val="00B2FF">
              <a:alpha val="53080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3375760" y="1581057"/>
            <a:ext cx="2021099" cy="603300"/>
          </a:xfrm>
          <a:custGeom>
            <a:pathLst>
              <a:path extrusionOk="0" h="120000" w="120000">
                <a:moveTo>
                  <a:pt x="59957" y="24285"/>
                </a:moveTo>
                <a:cubicBezTo>
                  <a:pt x="42558" y="24285"/>
                  <a:pt x="26609" y="15142"/>
                  <a:pt x="14754" y="0"/>
                </a:cubicBezTo>
                <a:cubicBezTo>
                  <a:pt x="7249" y="27428"/>
                  <a:pt x="1961" y="61714"/>
                  <a:pt x="0" y="99714"/>
                </a:cubicBezTo>
                <a:cubicBezTo>
                  <a:pt x="17910" y="112571"/>
                  <a:pt x="38294" y="120000"/>
                  <a:pt x="59872" y="120000"/>
                </a:cubicBezTo>
                <a:cubicBezTo>
                  <a:pt x="81620" y="120000"/>
                  <a:pt x="102089" y="112857"/>
                  <a:pt x="120000" y="100000"/>
                </a:cubicBezTo>
                <a:cubicBezTo>
                  <a:pt x="118038" y="62000"/>
                  <a:pt x="112750" y="27428"/>
                  <a:pt x="105159" y="0"/>
                </a:cubicBezTo>
                <a:cubicBezTo>
                  <a:pt x="93390" y="15142"/>
                  <a:pt x="77441" y="24285"/>
                  <a:pt x="59957" y="24285"/>
                </a:cubicBezTo>
              </a:path>
            </a:pathLst>
          </a:custGeom>
          <a:solidFill>
            <a:srgbClr val="1155C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3357228" y="2081884"/>
            <a:ext cx="2063399" cy="610500"/>
          </a:xfrm>
          <a:custGeom>
            <a:pathLst>
              <a:path extrusionOk="0" h="120000" w="120000">
                <a:moveTo>
                  <a:pt x="59874" y="20047"/>
                </a:moveTo>
                <a:cubicBezTo>
                  <a:pt x="38580" y="20047"/>
                  <a:pt x="18538" y="12705"/>
                  <a:pt x="918" y="0"/>
                </a:cubicBezTo>
                <a:cubicBezTo>
                  <a:pt x="334" y="11011"/>
                  <a:pt x="0" y="22305"/>
                  <a:pt x="0" y="33600"/>
                </a:cubicBezTo>
                <a:cubicBezTo>
                  <a:pt x="0" y="60423"/>
                  <a:pt x="1670" y="85835"/>
                  <a:pt x="4592" y="109270"/>
                </a:cubicBezTo>
                <a:cubicBezTo>
                  <a:pt x="22129" y="116329"/>
                  <a:pt x="40751" y="120000"/>
                  <a:pt x="59958" y="120000"/>
                </a:cubicBezTo>
                <a:cubicBezTo>
                  <a:pt x="79248" y="120000"/>
                  <a:pt x="97870" y="116329"/>
                  <a:pt x="115407" y="109270"/>
                </a:cubicBezTo>
                <a:cubicBezTo>
                  <a:pt x="118329" y="85835"/>
                  <a:pt x="120000" y="60423"/>
                  <a:pt x="120000" y="33600"/>
                </a:cubicBezTo>
                <a:cubicBezTo>
                  <a:pt x="120000" y="22305"/>
                  <a:pt x="119665" y="11011"/>
                  <a:pt x="119081" y="0"/>
                </a:cubicBezTo>
                <a:cubicBezTo>
                  <a:pt x="101461" y="12705"/>
                  <a:pt x="81252" y="20047"/>
                  <a:pt x="59874" y="20047"/>
                </a:cubicBezTo>
              </a:path>
            </a:pathLst>
          </a:custGeom>
          <a:solidFill>
            <a:srgbClr val="3C78D8"/>
          </a:solidFill>
          <a:ln cap="flat" cmpd="sng" w="9525">
            <a:solidFill>
              <a:srgbClr val="3C78D8">
                <a:alpha val="0"/>
              </a:srgbClr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 txBox="1"/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OR DIAGRAMS TO EXPLAIN COMPLEX IDEAS</a:t>
            </a:r>
          </a:p>
        </p:txBody>
      </p:sp>
      <p:sp>
        <p:nvSpPr>
          <p:cNvPr id="222" name="Shape 222"/>
          <p:cNvSpPr txBox="1"/>
          <p:nvPr/>
        </p:nvSpPr>
        <p:spPr>
          <a:xfrm>
            <a:off x="6215275" y="4684500"/>
            <a:ext cx="2859300" cy="458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b="1" lang="en" sz="1000">
                <a:solidFill>
                  <a:srgbClr val="00B2FF"/>
                </a:solidFill>
                <a:latin typeface="Varela Round"/>
                <a:ea typeface="Varela Round"/>
                <a:cs typeface="Varela Round"/>
                <a:sym typeface="Varela Round"/>
              </a:rPr>
              <a:t>Diagram featured by </a:t>
            </a:r>
            <a:r>
              <a:rPr b="1" lang="en" sz="1000" u="sng">
                <a:solidFill>
                  <a:srgbClr val="00B2FF"/>
                </a:solidFill>
                <a:latin typeface="Varela Round"/>
                <a:ea typeface="Varela Round"/>
                <a:cs typeface="Varela Round"/>
                <a:sym typeface="Varela Round"/>
                <a:hlinkClick r:id="rId5"/>
              </a:rPr>
              <a:t>http://slidemodel.com</a:t>
            </a:r>
          </a:p>
        </p:txBody>
      </p:sp>
      <p:sp>
        <p:nvSpPr>
          <p:cNvPr id="223" name="Shape 223"/>
          <p:cNvSpPr/>
          <p:nvPr/>
        </p:nvSpPr>
        <p:spPr>
          <a:xfrm>
            <a:off x="4236817" y="4213720"/>
            <a:ext cx="293099" cy="256200"/>
          </a:xfrm>
          <a:prstGeom prst="ellipse">
            <a:avLst/>
          </a:prstGeom>
          <a:solidFill>
            <a:srgbClr val="313535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3971572" y="3737663"/>
            <a:ext cx="830400" cy="602700"/>
          </a:xfrm>
          <a:custGeom>
            <a:pathLst>
              <a:path extrusionOk="0" h="120000" w="120000">
                <a:moveTo>
                  <a:pt x="120000" y="111448"/>
                </a:moveTo>
                <a:cubicBezTo>
                  <a:pt x="120000" y="116137"/>
                  <a:pt x="117195" y="120000"/>
                  <a:pt x="113589" y="120000"/>
                </a:cubicBezTo>
                <a:cubicBezTo>
                  <a:pt x="6210" y="120000"/>
                  <a:pt x="6210" y="120000"/>
                  <a:pt x="6210" y="120000"/>
                </a:cubicBezTo>
                <a:cubicBezTo>
                  <a:pt x="2804" y="120000"/>
                  <a:pt x="0" y="116137"/>
                  <a:pt x="0" y="111448"/>
                </a:cubicBezTo>
                <a:cubicBezTo>
                  <a:pt x="0" y="8551"/>
                  <a:pt x="0" y="8551"/>
                  <a:pt x="0" y="8551"/>
                </a:cubicBezTo>
                <a:cubicBezTo>
                  <a:pt x="0" y="3862"/>
                  <a:pt x="2804" y="0"/>
                  <a:pt x="6210" y="0"/>
                </a:cubicBezTo>
                <a:cubicBezTo>
                  <a:pt x="113589" y="0"/>
                  <a:pt x="113589" y="0"/>
                  <a:pt x="113589" y="0"/>
                </a:cubicBezTo>
                <a:cubicBezTo>
                  <a:pt x="117195" y="0"/>
                  <a:pt x="120000" y="3862"/>
                  <a:pt x="120000" y="8551"/>
                </a:cubicBezTo>
                <a:lnTo>
                  <a:pt x="120000" y="11144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3906250" y="3600092"/>
            <a:ext cx="960900" cy="213000"/>
          </a:xfrm>
          <a:custGeom>
            <a:pathLst>
              <a:path extrusionOk="0" h="120000" w="120000">
                <a:moveTo>
                  <a:pt x="116591" y="0"/>
                </a:moveTo>
                <a:cubicBezTo>
                  <a:pt x="105650" y="12162"/>
                  <a:pt x="70852" y="17837"/>
                  <a:pt x="59730" y="18648"/>
                </a:cubicBezTo>
                <a:cubicBezTo>
                  <a:pt x="48789" y="17837"/>
                  <a:pt x="14170" y="12162"/>
                  <a:pt x="3228" y="0"/>
                </a:cubicBezTo>
                <a:cubicBezTo>
                  <a:pt x="3228" y="0"/>
                  <a:pt x="0" y="1621"/>
                  <a:pt x="2511" y="19459"/>
                </a:cubicBezTo>
                <a:cubicBezTo>
                  <a:pt x="2511" y="19459"/>
                  <a:pt x="4304" y="23513"/>
                  <a:pt x="4663" y="54324"/>
                </a:cubicBezTo>
                <a:cubicBezTo>
                  <a:pt x="5201" y="84324"/>
                  <a:pt x="3228" y="104594"/>
                  <a:pt x="5919" y="120000"/>
                </a:cubicBezTo>
                <a:cubicBezTo>
                  <a:pt x="56502" y="120000"/>
                  <a:pt x="56502" y="120000"/>
                  <a:pt x="56502" y="120000"/>
                </a:cubicBezTo>
                <a:cubicBezTo>
                  <a:pt x="63139" y="120000"/>
                  <a:pt x="63139" y="120000"/>
                  <a:pt x="63139" y="120000"/>
                </a:cubicBezTo>
                <a:cubicBezTo>
                  <a:pt x="114080" y="120000"/>
                  <a:pt x="114080" y="120000"/>
                  <a:pt x="114080" y="120000"/>
                </a:cubicBezTo>
                <a:cubicBezTo>
                  <a:pt x="116771" y="104594"/>
                  <a:pt x="114798" y="84324"/>
                  <a:pt x="115336" y="54324"/>
                </a:cubicBezTo>
                <a:cubicBezTo>
                  <a:pt x="115695" y="23513"/>
                  <a:pt x="117488" y="20270"/>
                  <a:pt x="117488" y="20270"/>
                </a:cubicBezTo>
                <a:cubicBezTo>
                  <a:pt x="120000" y="2432"/>
                  <a:pt x="116591" y="0"/>
                  <a:pt x="116591" y="0"/>
                </a:cubicBezTo>
              </a:path>
            </a:pathLst>
          </a:custGeom>
          <a:gradFill>
            <a:gsLst>
              <a:gs pos="0">
                <a:srgbClr val="7F7F7F"/>
              </a:gs>
              <a:gs pos="25000">
                <a:srgbClr val="A5A5A5"/>
              </a:gs>
              <a:gs pos="50000">
                <a:srgbClr val="D8D8D8"/>
              </a:gs>
              <a:gs pos="75000">
                <a:srgbClr val="A5A5A5"/>
              </a:gs>
              <a:gs pos="100000">
                <a:srgbClr val="7F7F7F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4068069" y="3877214"/>
            <a:ext cx="165300" cy="433800"/>
          </a:xfrm>
          <a:custGeom>
            <a:pathLst>
              <a:path extrusionOk="0" h="120000" w="120000">
                <a:moveTo>
                  <a:pt x="120000" y="105384"/>
                </a:moveTo>
                <a:cubicBezTo>
                  <a:pt x="120000" y="101153"/>
                  <a:pt x="120000" y="7692"/>
                  <a:pt x="120000" y="3461"/>
                </a:cubicBezTo>
                <a:cubicBezTo>
                  <a:pt x="120000" y="0"/>
                  <a:pt x="0" y="2692"/>
                  <a:pt x="0" y="5384"/>
                </a:cubicBezTo>
                <a:cubicBezTo>
                  <a:pt x="0" y="9615"/>
                  <a:pt x="0" y="103076"/>
                  <a:pt x="0" y="107307"/>
                </a:cubicBezTo>
                <a:cubicBezTo>
                  <a:pt x="17142" y="120000"/>
                  <a:pt x="110924" y="118461"/>
                  <a:pt x="120000" y="105384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4540165" y="3877214"/>
            <a:ext cx="165300" cy="433800"/>
          </a:xfrm>
          <a:custGeom>
            <a:pathLst>
              <a:path extrusionOk="0" h="120000" w="120000">
                <a:moveTo>
                  <a:pt x="120000" y="105384"/>
                </a:moveTo>
                <a:cubicBezTo>
                  <a:pt x="120000" y="101153"/>
                  <a:pt x="120000" y="7692"/>
                  <a:pt x="120000" y="3461"/>
                </a:cubicBezTo>
                <a:cubicBezTo>
                  <a:pt x="120000" y="0"/>
                  <a:pt x="0" y="2692"/>
                  <a:pt x="0" y="5384"/>
                </a:cubicBezTo>
                <a:cubicBezTo>
                  <a:pt x="0" y="9615"/>
                  <a:pt x="0" y="103076"/>
                  <a:pt x="0" y="107307"/>
                </a:cubicBezTo>
                <a:cubicBezTo>
                  <a:pt x="17142" y="120000"/>
                  <a:pt x="110924" y="118461"/>
                  <a:pt x="120000" y="105384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960685" y="4155326"/>
            <a:ext cx="852299" cy="59399"/>
          </a:xfrm>
          <a:custGeom>
            <a:pathLst>
              <a:path extrusionOk="0" h="120000" w="120000">
                <a:moveTo>
                  <a:pt x="120000" y="53023"/>
                </a:moveTo>
                <a:cubicBezTo>
                  <a:pt x="120000" y="53023"/>
                  <a:pt x="120000" y="53023"/>
                  <a:pt x="120000" y="53023"/>
                </a:cubicBezTo>
                <a:cubicBezTo>
                  <a:pt x="119804" y="33488"/>
                  <a:pt x="118829" y="16744"/>
                  <a:pt x="117463" y="5581"/>
                </a:cubicBezTo>
                <a:cubicBezTo>
                  <a:pt x="117463" y="5581"/>
                  <a:pt x="117463" y="5581"/>
                  <a:pt x="117268" y="5581"/>
                </a:cubicBezTo>
                <a:cubicBezTo>
                  <a:pt x="117073" y="5581"/>
                  <a:pt x="116878" y="2790"/>
                  <a:pt x="116682" y="2790"/>
                </a:cubicBezTo>
                <a:cubicBezTo>
                  <a:pt x="116682" y="2790"/>
                  <a:pt x="116682" y="2790"/>
                  <a:pt x="116682" y="2790"/>
                </a:cubicBezTo>
                <a:cubicBezTo>
                  <a:pt x="116487" y="2790"/>
                  <a:pt x="116292" y="2790"/>
                  <a:pt x="116097" y="0"/>
                </a:cubicBezTo>
                <a:cubicBezTo>
                  <a:pt x="116097" y="0"/>
                  <a:pt x="116097" y="0"/>
                  <a:pt x="115902" y="0"/>
                </a:cubicBezTo>
                <a:cubicBezTo>
                  <a:pt x="115707" y="0"/>
                  <a:pt x="115512" y="0"/>
                  <a:pt x="115317" y="0"/>
                </a:cubicBezTo>
                <a:cubicBezTo>
                  <a:pt x="4682" y="0"/>
                  <a:pt x="4682" y="0"/>
                  <a:pt x="4682" y="0"/>
                </a:cubicBezTo>
                <a:cubicBezTo>
                  <a:pt x="4487" y="0"/>
                  <a:pt x="4292" y="0"/>
                  <a:pt x="4097" y="0"/>
                </a:cubicBezTo>
                <a:cubicBezTo>
                  <a:pt x="3902" y="0"/>
                  <a:pt x="3902" y="0"/>
                  <a:pt x="3902" y="0"/>
                </a:cubicBezTo>
                <a:cubicBezTo>
                  <a:pt x="3707" y="2790"/>
                  <a:pt x="3512" y="2790"/>
                  <a:pt x="3317" y="2790"/>
                </a:cubicBezTo>
                <a:cubicBezTo>
                  <a:pt x="3121" y="2790"/>
                  <a:pt x="3121" y="2790"/>
                  <a:pt x="3121" y="2790"/>
                </a:cubicBezTo>
                <a:cubicBezTo>
                  <a:pt x="2926" y="2790"/>
                  <a:pt x="2731" y="5581"/>
                  <a:pt x="2536" y="5581"/>
                </a:cubicBezTo>
                <a:cubicBezTo>
                  <a:pt x="2536" y="5581"/>
                  <a:pt x="2536" y="5581"/>
                  <a:pt x="2536" y="5581"/>
                </a:cubicBezTo>
                <a:cubicBezTo>
                  <a:pt x="2341" y="8372"/>
                  <a:pt x="2146" y="8372"/>
                  <a:pt x="1951" y="11162"/>
                </a:cubicBezTo>
                <a:cubicBezTo>
                  <a:pt x="1951" y="11162"/>
                  <a:pt x="1951" y="11162"/>
                  <a:pt x="1951" y="11162"/>
                </a:cubicBezTo>
                <a:cubicBezTo>
                  <a:pt x="1951" y="11162"/>
                  <a:pt x="1951" y="11162"/>
                  <a:pt x="1951" y="11162"/>
                </a:cubicBezTo>
                <a:cubicBezTo>
                  <a:pt x="975" y="22325"/>
                  <a:pt x="195" y="36279"/>
                  <a:pt x="0" y="53023"/>
                </a:cubicBezTo>
                <a:cubicBezTo>
                  <a:pt x="0" y="53023"/>
                  <a:pt x="0" y="53023"/>
                  <a:pt x="0" y="53023"/>
                </a:cubicBezTo>
                <a:cubicBezTo>
                  <a:pt x="0" y="53023"/>
                  <a:pt x="0" y="53023"/>
                  <a:pt x="0" y="53023"/>
                </a:cubicBezTo>
                <a:cubicBezTo>
                  <a:pt x="0" y="55813"/>
                  <a:pt x="0" y="58604"/>
                  <a:pt x="0" y="61395"/>
                </a:cubicBezTo>
                <a:cubicBezTo>
                  <a:pt x="0" y="92093"/>
                  <a:pt x="1951" y="120000"/>
                  <a:pt x="4682" y="120000"/>
                </a:cubicBezTo>
                <a:cubicBezTo>
                  <a:pt x="115317" y="120000"/>
                  <a:pt x="115317" y="120000"/>
                  <a:pt x="115317" y="120000"/>
                </a:cubicBezTo>
                <a:cubicBezTo>
                  <a:pt x="117853" y="120000"/>
                  <a:pt x="120000" y="92093"/>
                  <a:pt x="120000" y="61395"/>
                </a:cubicBezTo>
                <a:cubicBezTo>
                  <a:pt x="120000" y="58604"/>
                  <a:pt x="120000" y="55813"/>
                  <a:pt x="120000" y="53023"/>
                </a:cubicBezTo>
                <a:cubicBezTo>
                  <a:pt x="120000" y="53023"/>
                  <a:pt x="120000" y="53023"/>
                  <a:pt x="120000" y="53023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3960685" y="4052395"/>
            <a:ext cx="852299" cy="61200"/>
          </a:xfrm>
          <a:custGeom>
            <a:pathLst>
              <a:path extrusionOk="0" h="120000" w="120000">
                <a:moveTo>
                  <a:pt x="120000" y="51818"/>
                </a:moveTo>
                <a:cubicBezTo>
                  <a:pt x="120000" y="51818"/>
                  <a:pt x="120000" y="51818"/>
                  <a:pt x="120000" y="51818"/>
                </a:cubicBezTo>
                <a:cubicBezTo>
                  <a:pt x="119804" y="32727"/>
                  <a:pt x="118829" y="16363"/>
                  <a:pt x="117463" y="8181"/>
                </a:cubicBezTo>
                <a:cubicBezTo>
                  <a:pt x="117463" y="8181"/>
                  <a:pt x="117463" y="8181"/>
                  <a:pt x="117268" y="8181"/>
                </a:cubicBezTo>
                <a:cubicBezTo>
                  <a:pt x="117073" y="5454"/>
                  <a:pt x="116878" y="5454"/>
                  <a:pt x="116682" y="5454"/>
                </a:cubicBezTo>
                <a:cubicBezTo>
                  <a:pt x="116682" y="5454"/>
                  <a:pt x="116682" y="5454"/>
                  <a:pt x="116682" y="5454"/>
                </a:cubicBezTo>
                <a:cubicBezTo>
                  <a:pt x="116487" y="2727"/>
                  <a:pt x="116292" y="2727"/>
                  <a:pt x="116097" y="2727"/>
                </a:cubicBezTo>
                <a:cubicBezTo>
                  <a:pt x="116097" y="2727"/>
                  <a:pt x="116097" y="2727"/>
                  <a:pt x="115902" y="2727"/>
                </a:cubicBezTo>
                <a:cubicBezTo>
                  <a:pt x="115707" y="2727"/>
                  <a:pt x="115512" y="0"/>
                  <a:pt x="115317" y="0"/>
                </a:cubicBezTo>
                <a:cubicBezTo>
                  <a:pt x="4682" y="0"/>
                  <a:pt x="4682" y="0"/>
                  <a:pt x="4682" y="0"/>
                </a:cubicBezTo>
                <a:cubicBezTo>
                  <a:pt x="4487" y="0"/>
                  <a:pt x="4292" y="2727"/>
                  <a:pt x="4097" y="2727"/>
                </a:cubicBezTo>
                <a:cubicBezTo>
                  <a:pt x="3902" y="2727"/>
                  <a:pt x="3902" y="2727"/>
                  <a:pt x="3902" y="2727"/>
                </a:cubicBezTo>
                <a:cubicBezTo>
                  <a:pt x="3707" y="2727"/>
                  <a:pt x="3512" y="2727"/>
                  <a:pt x="3317" y="5454"/>
                </a:cubicBezTo>
                <a:cubicBezTo>
                  <a:pt x="3121" y="5454"/>
                  <a:pt x="3121" y="5454"/>
                  <a:pt x="3121" y="5454"/>
                </a:cubicBezTo>
                <a:cubicBezTo>
                  <a:pt x="2926" y="5454"/>
                  <a:pt x="2731" y="5454"/>
                  <a:pt x="2536" y="8181"/>
                </a:cubicBezTo>
                <a:cubicBezTo>
                  <a:pt x="2536" y="8181"/>
                  <a:pt x="2536" y="8181"/>
                  <a:pt x="2536" y="8181"/>
                </a:cubicBezTo>
                <a:cubicBezTo>
                  <a:pt x="2341" y="8181"/>
                  <a:pt x="2146" y="10909"/>
                  <a:pt x="1951" y="10909"/>
                </a:cubicBezTo>
                <a:cubicBezTo>
                  <a:pt x="1951" y="10909"/>
                  <a:pt x="1951" y="10909"/>
                  <a:pt x="1951" y="10909"/>
                </a:cubicBezTo>
                <a:cubicBezTo>
                  <a:pt x="1951" y="10909"/>
                  <a:pt x="1951" y="10909"/>
                  <a:pt x="1951" y="10909"/>
                </a:cubicBezTo>
                <a:cubicBezTo>
                  <a:pt x="975" y="21818"/>
                  <a:pt x="195" y="35454"/>
                  <a:pt x="0" y="51818"/>
                </a:cubicBezTo>
                <a:cubicBezTo>
                  <a:pt x="0" y="51818"/>
                  <a:pt x="0" y="51818"/>
                  <a:pt x="0" y="51818"/>
                </a:cubicBezTo>
                <a:cubicBezTo>
                  <a:pt x="0" y="51818"/>
                  <a:pt x="0" y="51818"/>
                  <a:pt x="0" y="51818"/>
                </a:cubicBezTo>
                <a:cubicBezTo>
                  <a:pt x="0" y="54545"/>
                  <a:pt x="0" y="57272"/>
                  <a:pt x="0" y="60000"/>
                </a:cubicBezTo>
                <a:cubicBezTo>
                  <a:pt x="0" y="92727"/>
                  <a:pt x="1951" y="120000"/>
                  <a:pt x="4682" y="120000"/>
                </a:cubicBezTo>
                <a:cubicBezTo>
                  <a:pt x="115317" y="120000"/>
                  <a:pt x="115317" y="120000"/>
                  <a:pt x="115317" y="120000"/>
                </a:cubicBezTo>
                <a:cubicBezTo>
                  <a:pt x="117853" y="120000"/>
                  <a:pt x="120000" y="92727"/>
                  <a:pt x="120000" y="60000"/>
                </a:cubicBezTo>
                <a:cubicBezTo>
                  <a:pt x="120000" y="57272"/>
                  <a:pt x="120000" y="54545"/>
                  <a:pt x="120000" y="51818"/>
                </a:cubicBezTo>
                <a:cubicBezTo>
                  <a:pt x="120000" y="51818"/>
                  <a:pt x="120000" y="51818"/>
                  <a:pt x="120000" y="51818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3960685" y="3948474"/>
            <a:ext cx="852299" cy="61200"/>
          </a:xfrm>
          <a:custGeom>
            <a:pathLst>
              <a:path extrusionOk="0" h="120000" w="120000">
                <a:moveTo>
                  <a:pt x="120000" y="51818"/>
                </a:moveTo>
                <a:cubicBezTo>
                  <a:pt x="120000" y="51818"/>
                  <a:pt x="120000" y="51818"/>
                  <a:pt x="120000" y="51818"/>
                </a:cubicBezTo>
                <a:cubicBezTo>
                  <a:pt x="119804" y="32727"/>
                  <a:pt x="118829" y="16363"/>
                  <a:pt x="117463" y="5454"/>
                </a:cubicBezTo>
                <a:cubicBezTo>
                  <a:pt x="117463" y="5454"/>
                  <a:pt x="117463" y="5454"/>
                  <a:pt x="117268" y="5454"/>
                </a:cubicBezTo>
                <a:cubicBezTo>
                  <a:pt x="117073" y="5454"/>
                  <a:pt x="116878" y="2727"/>
                  <a:pt x="116682" y="2727"/>
                </a:cubicBezTo>
                <a:cubicBezTo>
                  <a:pt x="116682" y="2727"/>
                  <a:pt x="116682" y="2727"/>
                  <a:pt x="116682" y="2727"/>
                </a:cubicBezTo>
                <a:cubicBezTo>
                  <a:pt x="116487" y="2727"/>
                  <a:pt x="116292" y="2727"/>
                  <a:pt x="116097" y="0"/>
                </a:cubicBezTo>
                <a:cubicBezTo>
                  <a:pt x="116097" y="0"/>
                  <a:pt x="116097" y="0"/>
                  <a:pt x="115902" y="0"/>
                </a:cubicBezTo>
                <a:cubicBezTo>
                  <a:pt x="115707" y="0"/>
                  <a:pt x="115512" y="0"/>
                  <a:pt x="115317" y="0"/>
                </a:cubicBezTo>
                <a:cubicBezTo>
                  <a:pt x="4682" y="0"/>
                  <a:pt x="4682" y="0"/>
                  <a:pt x="4682" y="0"/>
                </a:cubicBezTo>
                <a:cubicBezTo>
                  <a:pt x="4487" y="0"/>
                  <a:pt x="4292" y="0"/>
                  <a:pt x="4097" y="0"/>
                </a:cubicBezTo>
                <a:cubicBezTo>
                  <a:pt x="3902" y="0"/>
                  <a:pt x="3902" y="0"/>
                  <a:pt x="3902" y="0"/>
                </a:cubicBezTo>
                <a:cubicBezTo>
                  <a:pt x="3707" y="2727"/>
                  <a:pt x="3512" y="2727"/>
                  <a:pt x="3317" y="2727"/>
                </a:cubicBezTo>
                <a:cubicBezTo>
                  <a:pt x="3121" y="2727"/>
                  <a:pt x="3121" y="2727"/>
                  <a:pt x="3121" y="2727"/>
                </a:cubicBezTo>
                <a:cubicBezTo>
                  <a:pt x="2926" y="2727"/>
                  <a:pt x="2731" y="5454"/>
                  <a:pt x="2536" y="5454"/>
                </a:cubicBezTo>
                <a:cubicBezTo>
                  <a:pt x="2536" y="5454"/>
                  <a:pt x="2536" y="5454"/>
                  <a:pt x="2536" y="5454"/>
                </a:cubicBezTo>
                <a:cubicBezTo>
                  <a:pt x="2341" y="8181"/>
                  <a:pt x="2146" y="8181"/>
                  <a:pt x="1951" y="10909"/>
                </a:cubicBezTo>
                <a:cubicBezTo>
                  <a:pt x="1951" y="10909"/>
                  <a:pt x="1951" y="10909"/>
                  <a:pt x="1951" y="10909"/>
                </a:cubicBezTo>
                <a:cubicBezTo>
                  <a:pt x="1951" y="10909"/>
                  <a:pt x="1951" y="10909"/>
                  <a:pt x="1951" y="10909"/>
                </a:cubicBezTo>
                <a:cubicBezTo>
                  <a:pt x="975" y="21818"/>
                  <a:pt x="195" y="35454"/>
                  <a:pt x="0" y="51818"/>
                </a:cubicBezTo>
                <a:cubicBezTo>
                  <a:pt x="0" y="51818"/>
                  <a:pt x="0" y="51818"/>
                  <a:pt x="0" y="51818"/>
                </a:cubicBezTo>
                <a:cubicBezTo>
                  <a:pt x="0" y="51818"/>
                  <a:pt x="0" y="51818"/>
                  <a:pt x="0" y="51818"/>
                </a:cubicBezTo>
                <a:cubicBezTo>
                  <a:pt x="0" y="54545"/>
                  <a:pt x="0" y="57272"/>
                  <a:pt x="0" y="60000"/>
                </a:cubicBezTo>
                <a:cubicBezTo>
                  <a:pt x="0" y="90000"/>
                  <a:pt x="1951" y="120000"/>
                  <a:pt x="4682" y="120000"/>
                </a:cubicBezTo>
                <a:cubicBezTo>
                  <a:pt x="115317" y="120000"/>
                  <a:pt x="115317" y="120000"/>
                  <a:pt x="115317" y="120000"/>
                </a:cubicBezTo>
                <a:cubicBezTo>
                  <a:pt x="117853" y="120000"/>
                  <a:pt x="120000" y="90000"/>
                  <a:pt x="120000" y="60000"/>
                </a:cubicBezTo>
                <a:cubicBezTo>
                  <a:pt x="120000" y="57272"/>
                  <a:pt x="120000" y="54545"/>
                  <a:pt x="120000" y="51818"/>
                </a:cubicBezTo>
                <a:cubicBezTo>
                  <a:pt x="120000" y="51818"/>
                  <a:pt x="120000" y="51818"/>
                  <a:pt x="120000" y="51818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3960685" y="3845543"/>
            <a:ext cx="852299" cy="61200"/>
          </a:xfrm>
          <a:custGeom>
            <a:pathLst>
              <a:path extrusionOk="0" h="120000" w="120000">
                <a:moveTo>
                  <a:pt x="4682" y="120000"/>
                </a:moveTo>
                <a:cubicBezTo>
                  <a:pt x="115317" y="120000"/>
                  <a:pt x="115317" y="120000"/>
                  <a:pt x="115317" y="120000"/>
                </a:cubicBezTo>
                <a:cubicBezTo>
                  <a:pt x="117853" y="120000"/>
                  <a:pt x="120000" y="92727"/>
                  <a:pt x="120000" y="60000"/>
                </a:cubicBezTo>
                <a:cubicBezTo>
                  <a:pt x="120000" y="57272"/>
                  <a:pt x="120000" y="54545"/>
                  <a:pt x="120000" y="51818"/>
                </a:cubicBezTo>
                <a:cubicBezTo>
                  <a:pt x="120000" y="51818"/>
                  <a:pt x="120000" y="51818"/>
                  <a:pt x="120000" y="51818"/>
                </a:cubicBezTo>
                <a:cubicBezTo>
                  <a:pt x="120000" y="51818"/>
                  <a:pt x="120000" y="51818"/>
                  <a:pt x="120000" y="51818"/>
                </a:cubicBezTo>
                <a:cubicBezTo>
                  <a:pt x="119804" y="32727"/>
                  <a:pt x="118829" y="16363"/>
                  <a:pt x="117463" y="8181"/>
                </a:cubicBezTo>
                <a:cubicBezTo>
                  <a:pt x="117463" y="8181"/>
                  <a:pt x="117463" y="8181"/>
                  <a:pt x="117268" y="8181"/>
                </a:cubicBezTo>
                <a:cubicBezTo>
                  <a:pt x="117073" y="5454"/>
                  <a:pt x="116878" y="5454"/>
                  <a:pt x="116682" y="5454"/>
                </a:cubicBezTo>
                <a:cubicBezTo>
                  <a:pt x="116682" y="5454"/>
                  <a:pt x="116682" y="5454"/>
                  <a:pt x="116682" y="5454"/>
                </a:cubicBezTo>
                <a:cubicBezTo>
                  <a:pt x="116487" y="2727"/>
                  <a:pt x="116292" y="2727"/>
                  <a:pt x="116097" y="2727"/>
                </a:cubicBezTo>
                <a:cubicBezTo>
                  <a:pt x="116097" y="2727"/>
                  <a:pt x="116097" y="2727"/>
                  <a:pt x="115902" y="2727"/>
                </a:cubicBezTo>
                <a:cubicBezTo>
                  <a:pt x="115707" y="2727"/>
                  <a:pt x="115512" y="0"/>
                  <a:pt x="115317" y="0"/>
                </a:cubicBezTo>
                <a:cubicBezTo>
                  <a:pt x="4682" y="0"/>
                  <a:pt x="4682" y="0"/>
                  <a:pt x="4682" y="0"/>
                </a:cubicBezTo>
                <a:cubicBezTo>
                  <a:pt x="4487" y="0"/>
                  <a:pt x="4292" y="2727"/>
                  <a:pt x="4097" y="2727"/>
                </a:cubicBezTo>
                <a:cubicBezTo>
                  <a:pt x="3902" y="2727"/>
                  <a:pt x="3902" y="2727"/>
                  <a:pt x="3902" y="2727"/>
                </a:cubicBezTo>
                <a:cubicBezTo>
                  <a:pt x="3707" y="2727"/>
                  <a:pt x="3512" y="2727"/>
                  <a:pt x="3317" y="5454"/>
                </a:cubicBezTo>
                <a:cubicBezTo>
                  <a:pt x="3121" y="5454"/>
                  <a:pt x="3121" y="5454"/>
                  <a:pt x="3121" y="5454"/>
                </a:cubicBezTo>
                <a:cubicBezTo>
                  <a:pt x="2926" y="5454"/>
                  <a:pt x="2731" y="5454"/>
                  <a:pt x="2536" y="8181"/>
                </a:cubicBezTo>
                <a:cubicBezTo>
                  <a:pt x="2536" y="8181"/>
                  <a:pt x="2536" y="8181"/>
                  <a:pt x="2536" y="8181"/>
                </a:cubicBezTo>
                <a:cubicBezTo>
                  <a:pt x="2341" y="8181"/>
                  <a:pt x="2146" y="10909"/>
                  <a:pt x="1951" y="10909"/>
                </a:cubicBezTo>
                <a:cubicBezTo>
                  <a:pt x="1951" y="10909"/>
                  <a:pt x="1951" y="10909"/>
                  <a:pt x="1951" y="13636"/>
                </a:cubicBezTo>
                <a:cubicBezTo>
                  <a:pt x="1951" y="13636"/>
                  <a:pt x="1951" y="13636"/>
                  <a:pt x="1951" y="13636"/>
                </a:cubicBezTo>
                <a:cubicBezTo>
                  <a:pt x="975" y="21818"/>
                  <a:pt x="195" y="35454"/>
                  <a:pt x="0" y="51818"/>
                </a:cubicBezTo>
                <a:cubicBezTo>
                  <a:pt x="0" y="51818"/>
                  <a:pt x="0" y="51818"/>
                  <a:pt x="0" y="51818"/>
                </a:cubicBezTo>
                <a:cubicBezTo>
                  <a:pt x="0" y="51818"/>
                  <a:pt x="0" y="51818"/>
                  <a:pt x="0" y="51818"/>
                </a:cubicBezTo>
                <a:cubicBezTo>
                  <a:pt x="0" y="54545"/>
                  <a:pt x="0" y="57272"/>
                  <a:pt x="0" y="60000"/>
                </a:cubicBezTo>
                <a:cubicBezTo>
                  <a:pt x="0" y="92727"/>
                  <a:pt x="1951" y="120000"/>
                  <a:pt x="4682" y="12000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135986" y="3182452"/>
            <a:ext cx="1817699" cy="452400"/>
          </a:xfrm>
          <a:custGeom>
            <a:pathLst>
              <a:path extrusionOk="0" h="120000" w="120000">
                <a:moveTo>
                  <a:pt x="119999" y="0"/>
                </a:moveTo>
                <a:lnTo>
                  <a:pt x="12334" y="0"/>
                </a:lnTo>
                <a:lnTo>
                  <a:pt x="0" y="59879"/>
                </a:lnTo>
                <a:lnTo>
                  <a:pt x="12334" y="120000"/>
                </a:lnTo>
                <a:lnTo>
                  <a:pt x="119999" y="120000"/>
                </a:lnTo>
                <a:lnTo>
                  <a:pt x="119999" y="0"/>
                </a:lnTo>
                <a:close/>
              </a:path>
            </a:pathLst>
          </a:custGeom>
          <a:solidFill>
            <a:srgbClr val="1155CC">
              <a:alpha val="42690"/>
            </a:srgb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633088" y="1249500"/>
            <a:ext cx="1504500" cy="454500"/>
          </a:xfrm>
          <a:custGeom>
            <a:pathLst>
              <a:path extrusionOk="0" h="120000" w="120000">
                <a:moveTo>
                  <a:pt x="60057" y="120000"/>
                </a:moveTo>
                <a:cubicBezTo>
                  <a:pt x="83094" y="120000"/>
                  <a:pt x="104412" y="108987"/>
                  <a:pt x="120000" y="88860"/>
                </a:cubicBezTo>
                <a:cubicBezTo>
                  <a:pt x="105329" y="34936"/>
                  <a:pt x="83782" y="0"/>
                  <a:pt x="60057" y="0"/>
                </a:cubicBezTo>
                <a:cubicBezTo>
                  <a:pt x="35300" y="0"/>
                  <a:pt x="14670" y="36455"/>
                  <a:pt x="0" y="90379"/>
                </a:cubicBezTo>
                <a:cubicBezTo>
                  <a:pt x="15587" y="110506"/>
                  <a:pt x="37134" y="120000"/>
                  <a:pt x="60057" y="120000"/>
                </a:cubicBezTo>
              </a:path>
            </a:pathLst>
          </a:custGeom>
          <a:solidFill>
            <a:srgbClr val="00B2F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3445606" y="2639080"/>
            <a:ext cx="1878600" cy="560400"/>
          </a:xfrm>
          <a:custGeom>
            <a:pathLst>
              <a:path extrusionOk="0" h="120000" w="120000">
                <a:moveTo>
                  <a:pt x="59953" y="11692"/>
                </a:moveTo>
                <a:cubicBezTo>
                  <a:pt x="39164" y="11692"/>
                  <a:pt x="19025" y="7692"/>
                  <a:pt x="0" y="0"/>
                </a:cubicBezTo>
                <a:cubicBezTo>
                  <a:pt x="1856" y="15076"/>
                  <a:pt x="4269" y="29230"/>
                  <a:pt x="7053" y="42461"/>
                </a:cubicBezTo>
                <a:cubicBezTo>
                  <a:pt x="7238" y="43692"/>
                  <a:pt x="15498" y="82461"/>
                  <a:pt x="19675" y="116307"/>
                </a:cubicBezTo>
                <a:cubicBezTo>
                  <a:pt x="32946" y="118769"/>
                  <a:pt x="46496" y="120000"/>
                  <a:pt x="60232" y="120000"/>
                </a:cubicBezTo>
                <a:cubicBezTo>
                  <a:pt x="73689" y="120000"/>
                  <a:pt x="86867" y="118769"/>
                  <a:pt x="99860" y="116307"/>
                </a:cubicBezTo>
                <a:cubicBezTo>
                  <a:pt x="103109" y="90153"/>
                  <a:pt x="108491" y="62461"/>
                  <a:pt x="110812" y="51076"/>
                </a:cubicBezTo>
                <a:cubicBezTo>
                  <a:pt x="114524" y="35692"/>
                  <a:pt x="117587" y="18461"/>
                  <a:pt x="119999" y="0"/>
                </a:cubicBezTo>
                <a:cubicBezTo>
                  <a:pt x="100974" y="7692"/>
                  <a:pt x="80835" y="11692"/>
                  <a:pt x="59953" y="11692"/>
                </a:cubicBezTo>
              </a:path>
            </a:pathLst>
          </a:custGeom>
          <a:solidFill>
            <a:srgbClr val="00B2F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5396768" y="2078887"/>
            <a:ext cx="5700" cy="5100"/>
          </a:xfrm>
          <a:custGeom>
            <a:pathLst>
              <a:path extrusionOk="0" h="120000" w="120000">
                <a:moveTo>
                  <a:pt x="120000" y="90000"/>
                </a:moveTo>
                <a:cubicBezTo>
                  <a:pt x="120000" y="90000"/>
                  <a:pt x="120000" y="0"/>
                  <a:pt x="0" y="0"/>
                </a:cubicBezTo>
                <a:cubicBezTo>
                  <a:pt x="0" y="120000"/>
                  <a:pt x="0" y="120000"/>
                  <a:pt x="0" y="120000"/>
                </a:cubicBezTo>
                <a:lnTo>
                  <a:pt x="120000" y="9000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3762741" y="3182429"/>
            <a:ext cx="1241100" cy="452400"/>
          </a:xfrm>
          <a:custGeom>
            <a:pathLst>
              <a:path extrusionOk="0" h="120000" w="120000">
                <a:moveTo>
                  <a:pt x="60694" y="4571"/>
                </a:moveTo>
                <a:cubicBezTo>
                  <a:pt x="40138" y="4571"/>
                  <a:pt x="19861" y="3047"/>
                  <a:pt x="0" y="0"/>
                </a:cubicBezTo>
                <a:cubicBezTo>
                  <a:pt x="555" y="3428"/>
                  <a:pt x="1111" y="6857"/>
                  <a:pt x="1527" y="10285"/>
                </a:cubicBezTo>
                <a:cubicBezTo>
                  <a:pt x="7222" y="55238"/>
                  <a:pt x="6944" y="120000"/>
                  <a:pt x="21527" y="120000"/>
                </a:cubicBezTo>
                <a:cubicBezTo>
                  <a:pt x="59861" y="120000"/>
                  <a:pt x="59861" y="120000"/>
                  <a:pt x="59861" y="120000"/>
                </a:cubicBezTo>
                <a:cubicBezTo>
                  <a:pt x="60277" y="120000"/>
                  <a:pt x="60277" y="120000"/>
                  <a:pt x="60277" y="120000"/>
                </a:cubicBezTo>
                <a:cubicBezTo>
                  <a:pt x="98472" y="120000"/>
                  <a:pt x="98472" y="120000"/>
                  <a:pt x="98472" y="120000"/>
                </a:cubicBezTo>
                <a:cubicBezTo>
                  <a:pt x="113055" y="120000"/>
                  <a:pt x="112777" y="55238"/>
                  <a:pt x="118611" y="10285"/>
                </a:cubicBezTo>
                <a:cubicBezTo>
                  <a:pt x="119027" y="6857"/>
                  <a:pt x="119444" y="3428"/>
                  <a:pt x="120000" y="0"/>
                </a:cubicBezTo>
                <a:cubicBezTo>
                  <a:pt x="100555" y="3047"/>
                  <a:pt x="80833" y="4571"/>
                  <a:pt x="60694" y="4571"/>
                </a:cubicBezTo>
              </a:path>
            </a:pathLst>
          </a:custGeom>
          <a:solidFill>
            <a:srgbClr val="1155C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Shape 237"/>
          <p:cNvSpPr txBox="1"/>
          <p:nvPr/>
        </p:nvSpPr>
        <p:spPr>
          <a:xfrm>
            <a:off x="5463325" y="1573500"/>
            <a:ext cx="1676100" cy="517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Insert your desired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text here.</a:t>
            </a:r>
          </a:p>
        </p:txBody>
      </p:sp>
      <p:sp>
        <p:nvSpPr>
          <p:cNvPr id="238" name="Shape 238"/>
          <p:cNvSpPr txBox="1"/>
          <p:nvPr/>
        </p:nvSpPr>
        <p:spPr>
          <a:xfrm>
            <a:off x="5234475" y="2654025"/>
            <a:ext cx="1676100" cy="517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Insert your desired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text here.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2418425" y="3182425"/>
            <a:ext cx="1391999" cy="4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Insert your desired</a:t>
            </a:r>
          </a:p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text here.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1721200" y="2082700"/>
            <a:ext cx="15822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Insert your desired</a:t>
            </a:r>
          </a:p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text here.</a:t>
            </a:r>
          </a:p>
        </p:txBody>
      </p:sp>
      <p:grpSp>
        <p:nvGrpSpPr>
          <p:cNvPr id="241" name="Shape 241"/>
          <p:cNvGrpSpPr/>
          <p:nvPr/>
        </p:nvGrpSpPr>
        <p:grpSpPr>
          <a:xfrm>
            <a:off x="4251603" y="2310716"/>
            <a:ext cx="265703" cy="249986"/>
            <a:chOff x="5972700" y="2330200"/>
            <a:chExt cx="411625" cy="387275"/>
          </a:xfrm>
        </p:grpSpPr>
        <p:sp>
          <p:nvSpPr>
            <p:cNvPr id="242" name="Shape 242"/>
            <p:cNvSpPr/>
            <p:nvPr/>
          </p:nvSpPr>
          <p:spPr>
            <a:xfrm>
              <a:off x="5972700" y="2476950"/>
              <a:ext cx="98050" cy="219825"/>
            </a:xfrm>
            <a:custGeom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6078025" y="2330200"/>
              <a:ext cx="306300" cy="387275"/>
            </a:xfrm>
            <a:custGeom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" name="Shape 244"/>
          <p:cNvGrpSpPr/>
          <p:nvPr/>
        </p:nvGrpSpPr>
        <p:grpSpPr>
          <a:xfrm>
            <a:off x="4239419" y="1841678"/>
            <a:ext cx="290071" cy="194957"/>
            <a:chOff x="1244800" y="3717225"/>
            <a:chExt cx="449375" cy="302025"/>
          </a:xfrm>
        </p:grpSpPr>
        <p:sp>
          <p:nvSpPr>
            <p:cNvPr id="245" name="Shape 245"/>
            <p:cNvSpPr/>
            <p:nvPr/>
          </p:nvSpPr>
          <p:spPr>
            <a:xfrm>
              <a:off x="1244800" y="3717225"/>
              <a:ext cx="449375" cy="302025"/>
            </a:xfrm>
            <a:custGeom>
              <a:pathLst>
                <a:path extrusionOk="0" fill="none" h="12081" w="17975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1244800" y="3795150"/>
              <a:ext cx="449375" cy="25"/>
            </a:xfrm>
            <a:custGeom>
              <a:pathLst>
                <a:path extrusionOk="0" fill="none" h="1" w="17975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1244800" y="3853000"/>
              <a:ext cx="449375" cy="25"/>
            </a:xfrm>
            <a:custGeom>
              <a:pathLst>
                <a:path extrusionOk="0" fill="none" h="1" w="17975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1302625" y="3893800"/>
              <a:ext cx="161375" cy="25"/>
            </a:xfrm>
            <a:custGeom>
              <a:pathLst>
                <a:path extrusionOk="0" fill="none" h="1" w="6455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1302625" y="3933975"/>
              <a:ext cx="110250" cy="25"/>
            </a:xfrm>
            <a:custGeom>
              <a:pathLst>
                <a:path extrusionOk="0" fill="none" h="1" w="441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1572975" y="3899875"/>
              <a:ext cx="62125" cy="40225"/>
            </a:xfrm>
            <a:custGeom>
              <a:pathLst>
                <a:path extrusionOk="0" fill="none" h="1609" w="2485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" name="Shape 251"/>
          <p:cNvGrpSpPr/>
          <p:nvPr/>
        </p:nvGrpSpPr>
        <p:grpSpPr>
          <a:xfrm>
            <a:off x="4243349" y="1371310"/>
            <a:ext cx="282212" cy="220502"/>
            <a:chOff x="1923075" y="3694075"/>
            <a:chExt cx="437200" cy="341600"/>
          </a:xfrm>
        </p:grpSpPr>
        <p:sp>
          <p:nvSpPr>
            <p:cNvPr id="252" name="Shape 252"/>
            <p:cNvSpPr/>
            <p:nvPr/>
          </p:nvSpPr>
          <p:spPr>
            <a:xfrm>
              <a:off x="2247600" y="3983300"/>
              <a:ext cx="52400" cy="52375"/>
            </a:xfrm>
            <a:custGeom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2035100" y="3983300"/>
              <a:ext cx="52400" cy="52375"/>
            </a:xfrm>
            <a:custGeom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1923075" y="3694075"/>
              <a:ext cx="437200" cy="280100"/>
            </a:xfrm>
            <a:custGeom>
              <a:pathLst>
                <a:path extrusionOk="0" fill="none" h="11204" w="17488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2261000" y="3781750"/>
              <a:ext cx="48725" cy="108400"/>
            </a:xfrm>
            <a:custGeom>
              <a:pathLst>
                <a:path extrusionOk="0" fill="none" h="4336" w="1949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2225675" y="3780550"/>
              <a:ext cx="32300" cy="113875"/>
            </a:xfrm>
            <a:custGeom>
              <a:pathLst>
                <a:path extrusionOk="0" fill="none" h="4555" w="1292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2190375" y="3779325"/>
              <a:ext cx="15850" cy="119350"/>
            </a:xfrm>
            <a:custGeom>
              <a:pathLst>
                <a:path extrusionOk="0" fill="none" h="4774" w="634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2154450" y="3777500"/>
              <a:ext cx="1250" cy="126050"/>
            </a:xfrm>
            <a:custGeom>
              <a:pathLst>
                <a:path extrusionOk="0" fill="none" h="5042" w="5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2103300" y="3776275"/>
              <a:ext cx="17075" cy="131550"/>
            </a:xfrm>
            <a:custGeom>
              <a:pathLst>
                <a:path extrusionOk="0" fill="none" h="5262" w="683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2051550" y="3775050"/>
              <a:ext cx="34125" cy="137025"/>
            </a:xfrm>
            <a:custGeom>
              <a:pathLst>
                <a:path extrusionOk="0" fill="none" h="5481" w="1365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" name="Shape 261"/>
          <p:cNvGrpSpPr/>
          <p:nvPr/>
        </p:nvGrpSpPr>
        <p:grpSpPr>
          <a:xfrm>
            <a:off x="4248852" y="3303376"/>
            <a:ext cx="271206" cy="240949"/>
            <a:chOff x="5292575" y="3681900"/>
            <a:chExt cx="420150" cy="373275"/>
          </a:xfrm>
        </p:grpSpPr>
        <p:sp>
          <p:nvSpPr>
            <p:cNvPr id="262" name="Shape 262"/>
            <p:cNvSpPr/>
            <p:nvPr/>
          </p:nvSpPr>
          <p:spPr>
            <a:xfrm>
              <a:off x="5292575" y="3706875"/>
              <a:ext cx="420150" cy="266700"/>
            </a:xfrm>
            <a:custGeom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5490475" y="3681900"/>
              <a:ext cx="24375" cy="25000"/>
            </a:xfrm>
            <a:custGeom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5358350" y="3973550"/>
              <a:ext cx="60900" cy="81625"/>
            </a:xfrm>
            <a:custGeom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5586050" y="3973550"/>
              <a:ext cx="60925" cy="81625"/>
            </a:xfrm>
            <a:custGeom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5316925" y="3731225"/>
              <a:ext cx="371450" cy="218000"/>
            </a:xfrm>
            <a:custGeom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5380250" y="3784800"/>
              <a:ext cx="230200" cy="115725"/>
            </a:xfrm>
            <a:custGeom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5547700" y="3779925"/>
              <a:ext cx="68825" cy="68825"/>
            </a:xfrm>
            <a:custGeom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" name="Shape 269"/>
          <p:cNvGrpSpPr/>
          <p:nvPr/>
        </p:nvGrpSpPr>
        <p:grpSpPr>
          <a:xfrm>
            <a:off x="4301525" y="2805919"/>
            <a:ext cx="165861" cy="262960"/>
            <a:chOff x="6718575" y="2318625"/>
            <a:chExt cx="256950" cy="407375"/>
          </a:xfrm>
        </p:grpSpPr>
        <p:sp>
          <p:nvSpPr>
            <p:cNvPr id="270" name="Shape 270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AND TABLES TO COMPARE DATA</a:t>
            </a:r>
          </a:p>
        </p:txBody>
      </p:sp>
      <p:graphicFrame>
        <p:nvGraphicFramePr>
          <p:cNvPr id="283" name="Shape 283"/>
          <p:cNvGraphicFramePr/>
          <p:nvPr/>
        </p:nvGraphicFramePr>
        <p:xfrm>
          <a:off x="1190500" y="8671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{34DEABC1-FB5C-4E22-A526-04D8F3ED3EF6}</a:tableStyleId>
              </a:tblPr>
              <a:tblGrid>
                <a:gridCol w="1690750"/>
                <a:gridCol w="1690750"/>
                <a:gridCol w="1690750"/>
                <a:gridCol w="1690750"/>
              </a:tblGrid>
              <a:tr h="1070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</a:t>
                      </a: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</a:t>
                      </a: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</a:t>
                      </a: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</a:tr>
              <a:tr h="1070975">
                <a:tc>
                  <a:txBody>
                    <a:bodyPr>
                      <a:noAutofit/>
                    </a:bodyPr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Yellow</a:t>
                      </a: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10</a:t>
                      </a: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20</a:t>
                      </a: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7</a:t>
                      </a: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</a:tr>
              <a:tr h="1070975">
                <a:tc>
                  <a:txBody>
                    <a:bodyPr>
                      <a:noAutofit/>
                    </a:bodyPr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Blue</a:t>
                      </a: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30</a:t>
                      </a: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15</a:t>
                      </a: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10</a:t>
                      </a: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</a:tr>
              <a:tr h="1070975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Orange</a:t>
                      </a: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5</a:t>
                      </a: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24</a:t>
                      </a: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16</a:t>
                      </a: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hape 2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875" y="931100"/>
            <a:ext cx="8120249" cy="410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 txBox="1"/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MAPS</a:t>
            </a:r>
          </a:p>
        </p:txBody>
      </p:sp>
      <p:sp>
        <p:nvSpPr>
          <p:cNvPr id="290" name="Shape 290"/>
          <p:cNvSpPr/>
          <p:nvPr/>
        </p:nvSpPr>
        <p:spPr>
          <a:xfrm>
            <a:off x="1837675" y="2151981"/>
            <a:ext cx="701999" cy="202500"/>
          </a:xfrm>
          <a:prstGeom prst="wedgeRectCallout">
            <a:avLst>
              <a:gd fmla="val -21428" name="adj1"/>
              <a:gd fmla="val 84287" name="adj2"/>
            </a:avLst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our office</a:t>
            </a:r>
          </a:p>
        </p:txBody>
      </p:sp>
      <p:sp>
        <p:nvSpPr>
          <p:cNvPr id="291" name="Shape 291"/>
          <p:cNvSpPr/>
          <p:nvPr/>
        </p:nvSpPr>
        <p:spPr>
          <a:xfrm>
            <a:off x="1252550" y="2354475"/>
            <a:ext cx="202500" cy="202500"/>
          </a:xfrm>
          <a:prstGeom prst="donut">
            <a:avLst>
              <a:gd fmla="val 33123" name="adj"/>
            </a:avLst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2" name="Shape 292"/>
          <p:cNvSpPr/>
          <p:nvPr/>
        </p:nvSpPr>
        <p:spPr>
          <a:xfrm>
            <a:off x="2908075" y="3692650"/>
            <a:ext cx="202500" cy="202500"/>
          </a:xfrm>
          <a:prstGeom prst="donut">
            <a:avLst>
              <a:gd fmla="val 33123" name="adj"/>
            </a:avLst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3" name="Shape 293"/>
          <p:cNvSpPr/>
          <p:nvPr/>
        </p:nvSpPr>
        <p:spPr>
          <a:xfrm>
            <a:off x="3828725" y="2074725"/>
            <a:ext cx="202500" cy="202500"/>
          </a:xfrm>
          <a:prstGeom prst="donut">
            <a:avLst>
              <a:gd fmla="val 33123" name="adj"/>
            </a:avLst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4" name="Shape 294"/>
          <p:cNvSpPr/>
          <p:nvPr/>
        </p:nvSpPr>
        <p:spPr>
          <a:xfrm>
            <a:off x="4470750" y="4114375"/>
            <a:ext cx="202500" cy="202500"/>
          </a:xfrm>
          <a:prstGeom prst="donut">
            <a:avLst>
              <a:gd fmla="val 33123" name="adj"/>
            </a:avLst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5" name="Shape 295"/>
          <p:cNvSpPr/>
          <p:nvPr/>
        </p:nvSpPr>
        <p:spPr>
          <a:xfrm>
            <a:off x="7281725" y="4191625"/>
            <a:ext cx="202500" cy="202500"/>
          </a:xfrm>
          <a:prstGeom prst="donut">
            <a:avLst>
              <a:gd fmla="val 33123" name="adj"/>
            </a:avLst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6699275" y="2556975"/>
            <a:ext cx="202500" cy="202500"/>
          </a:xfrm>
          <a:prstGeom prst="donut">
            <a:avLst>
              <a:gd fmla="val 33123" name="adj"/>
            </a:avLst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Shape 302"/>
          <p:cNvSpPr txBox="1"/>
          <p:nvPr>
            <p:ph idx="1" type="subTitle"/>
          </p:nvPr>
        </p:nvSpPr>
        <p:spPr>
          <a:xfrm>
            <a:off x="685800" y="3449653"/>
            <a:ext cx="7772400" cy="78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Whoa! That’s a big number, aren’t you proud?</a:t>
            </a:r>
          </a:p>
        </p:txBody>
      </p:sp>
      <p:sp>
        <p:nvSpPr>
          <p:cNvPr id="303" name="Shape 303"/>
          <p:cNvSpPr/>
          <p:nvPr/>
        </p:nvSpPr>
        <p:spPr>
          <a:xfrm>
            <a:off x="-300307" y="1740399"/>
            <a:ext cx="9744614" cy="16627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2FF">
                    <a:alpha val="73330"/>
                  </a:srgbClr>
                </a:solidFill>
                <a:latin typeface="Muli"/>
              </a:rPr>
              <a:t>89,526,124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B2FF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idx="4294967295" type="ctrTitle"/>
          </p:nvPr>
        </p:nvSpPr>
        <p:spPr>
          <a:xfrm>
            <a:off x="685800" y="266999"/>
            <a:ext cx="7772400" cy="894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7200"/>
              <a:t>89,526,124$</a:t>
            </a:r>
          </a:p>
        </p:txBody>
      </p:sp>
      <p:sp>
        <p:nvSpPr>
          <p:cNvPr id="309" name="Shape 309"/>
          <p:cNvSpPr txBox="1"/>
          <p:nvPr>
            <p:ph idx="1" type="subTitle"/>
          </p:nvPr>
        </p:nvSpPr>
        <p:spPr>
          <a:xfrm>
            <a:off x="685800" y="1258908"/>
            <a:ext cx="77724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That’s a lot of money</a:t>
            </a:r>
          </a:p>
        </p:txBody>
      </p:sp>
      <p:sp>
        <p:nvSpPr>
          <p:cNvPr id="310" name="Shape 310"/>
          <p:cNvSpPr txBox="1"/>
          <p:nvPr>
            <p:ph idx="4294967295" type="ctrTitle"/>
          </p:nvPr>
        </p:nvSpPr>
        <p:spPr>
          <a:xfrm>
            <a:off x="685800" y="3353099"/>
            <a:ext cx="7772400" cy="894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7200"/>
              <a:t>100%</a:t>
            </a:r>
          </a:p>
        </p:txBody>
      </p:sp>
      <p:sp>
        <p:nvSpPr>
          <p:cNvPr id="311" name="Shape 311"/>
          <p:cNvSpPr txBox="1"/>
          <p:nvPr>
            <p:ph idx="2" type="subTitle"/>
          </p:nvPr>
        </p:nvSpPr>
        <p:spPr>
          <a:xfrm>
            <a:off x="685800" y="4345008"/>
            <a:ext cx="77724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Total success!</a:t>
            </a:r>
          </a:p>
        </p:txBody>
      </p:sp>
      <p:sp>
        <p:nvSpPr>
          <p:cNvPr id="312" name="Shape 312"/>
          <p:cNvSpPr txBox="1"/>
          <p:nvPr>
            <p:ph idx="4294967295" type="ctrTitle"/>
          </p:nvPr>
        </p:nvSpPr>
        <p:spPr>
          <a:xfrm>
            <a:off x="685800" y="1810049"/>
            <a:ext cx="7772400" cy="894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7200"/>
              <a:t>185,244</a:t>
            </a:r>
            <a:r>
              <a:rPr lang="en" sz="4800"/>
              <a:t> users</a:t>
            </a:r>
          </a:p>
        </p:txBody>
      </p:sp>
      <p:sp>
        <p:nvSpPr>
          <p:cNvPr id="313" name="Shape 313"/>
          <p:cNvSpPr txBox="1"/>
          <p:nvPr>
            <p:ph idx="3" type="subTitle"/>
          </p:nvPr>
        </p:nvSpPr>
        <p:spPr>
          <a:xfrm>
            <a:off x="685800" y="2801958"/>
            <a:ext cx="77724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And a lot of users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OUR PROCESS IS EASY</a:t>
            </a:r>
          </a:p>
        </p:txBody>
      </p:sp>
      <p:sp>
        <p:nvSpPr>
          <p:cNvPr id="319" name="Shape 319"/>
          <p:cNvSpPr txBox="1"/>
          <p:nvPr/>
        </p:nvSpPr>
        <p:spPr>
          <a:xfrm>
            <a:off x="2699550" y="1256475"/>
            <a:ext cx="3744899" cy="778200"/>
          </a:xfrm>
          <a:prstGeom prst="rect">
            <a:avLst/>
          </a:prstGeom>
          <a:noFill/>
          <a:ln cap="rnd" cmpd="sng" w="114300">
            <a:solidFill>
              <a:srgbClr val="00B2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first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2699550" y="2628887"/>
            <a:ext cx="3744899" cy="778200"/>
          </a:xfrm>
          <a:prstGeom prst="rect">
            <a:avLst/>
          </a:prstGeom>
          <a:noFill/>
          <a:ln cap="rnd" cmpd="sng" w="114300">
            <a:solidFill>
              <a:srgbClr val="00B2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second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2699550" y="4001300"/>
            <a:ext cx="3744899" cy="778200"/>
          </a:xfrm>
          <a:prstGeom prst="rect">
            <a:avLst/>
          </a:prstGeom>
          <a:noFill/>
          <a:ln cap="rnd" cmpd="sng" w="114300">
            <a:solidFill>
              <a:srgbClr val="00B2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last</a:t>
            </a:r>
          </a:p>
        </p:txBody>
      </p:sp>
      <p:cxnSp>
        <p:nvCxnSpPr>
          <p:cNvPr id="322" name="Shape 322"/>
          <p:cNvCxnSpPr>
            <a:endCxn id="320" idx="0"/>
          </p:cNvCxnSpPr>
          <p:nvPr/>
        </p:nvCxnSpPr>
        <p:spPr>
          <a:xfrm>
            <a:off x="4571999" y="2034587"/>
            <a:ext cx="0" cy="5943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lg" w="lg" type="oval"/>
            <a:tailEnd len="lg" w="lg" type="oval"/>
          </a:ln>
        </p:spPr>
      </p:cxnSp>
      <p:cxnSp>
        <p:nvCxnSpPr>
          <p:cNvPr id="323" name="Shape 323"/>
          <p:cNvCxnSpPr>
            <a:endCxn id="321" idx="0"/>
          </p:cNvCxnSpPr>
          <p:nvPr/>
        </p:nvCxnSpPr>
        <p:spPr>
          <a:xfrm>
            <a:off x="4571999" y="3407000"/>
            <a:ext cx="0" cy="5943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lg" w="lg" type="oval"/>
            <a:tailEnd len="lg" w="lg" type="oval"/>
          </a:ln>
        </p:spPr>
      </p:cxn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INSTRUCTIONS FOR USE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2902775" y="819150"/>
            <a:ext cx="5783999" cy="826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Open this document in Google Slides (if you are at slidescarnival.com use the button below this presentation)</a:t>
            </a:r>
          </a:p>
          <a:p>
            <a:pPr lvl="0" rtl="0">
              <a:spcBef>
                <a:spcPts val="600"/>
              </a:spcBef>
              <a:buNone/>
            </a:pPr>
            <a:r>
              <a:rPr b="1"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You have to be signed in to your Google account</a:t>
            </a:r>
          </a:p>
        </p:txBody>
      </p:sp>
      <p:sp>
        <p:nvSpPr>
          <p:cNvPr id="110" name="Shape 110"/>
          <p:cNvSpPr txBox="1"/>
          <p:nvPr/>
        </p:nvSpPr>
        <p:spPr>
          <a:xfrm>
            <a:off x="2902775" y="1654350"/>
            <a:ext cx="2654400" cy="22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b="1"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EDIT IN GOOGLE SLIDES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Go to the </a:t>
            </a:r>
            <a:r>
              <a:rPr b="1" i="1"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File</a:t>
            </a:r>
            <a:r>
              <a:rPr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menu and select </a:t>
            </a:r>
            <a:r>
              <a:rPr b="1" i="1"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Make a copy</a:t>
            </a:r>
            <a:r>
              <a:rPr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.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You will get a copy of this document on your Google Drive and will be able to edit, add or delete slides.</a:t>
            </a:r>
          </a:p>
        </p:txBody>
      </p:sp>
      <p:sp>
        <p:nvSpPr>
          <p:cNvPr id="111" name="Shape 111"/>
          <p:cNvSpPr txBox="1"/>
          <p:nvPr/>
        </p:nvSpPr>
        <p:spPr>
          <a:xfrm>
            <a:off x="5916359" y="1654350"/>
            <a:ext cx="2770199" cy="22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b="1"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EDIT IN POWERPOINT®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Go to the </a:t>
            </a:r>
            <a:r>
              <a:rPr b="1" i="1"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File</a:t>
            </a:r>
            <a:r>
              <a:rPr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menu and select </a:t>
            </a:r>
            <a:r>
              <a:rPr b="1" i="1"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Download as Microsoft PowerPoint</a:t>
            </a:r>
            <a:r>
              <a:rPr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. You will get a .pptx file that you can edit in PowerPoint. 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hlinkClick r:id="rId4"/>
              </a:rPr>
              <a:t>Presentation design slide</a:t>
            </a:r>
            <a:r>
              <a:rPr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)</a:t>
            </a:r>
          </a:p>
        </p:txBody>
      </p:sp>
      <p:sp>
        <p:nvSpPr>
          <p:cNvPr id="112" name="Shape 112"/>
          <p:cNvSpPr txBox="1"/>
          <p:nvPr/>
        </p:nvSpPr>
        <p:spPr>
          <a:xfrm>
            <a:off x="2902775" y="3753525"/>
            <a:ext cx="5783999" cy="826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More info on how to use this template at </a:t>
            </a:r>
            <a:r>
              <a:rPr b="1" lang="en" sz="1100" u="sng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hlinkClick r:id="rId5"/>
              </a:rPr>
              <a:t>www.slidescarnival.com/help-use-presentation-template</a:t>
            </a:r>
          </a:p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This template is free to use under </a:t>
            </a:r>
            <a:r>
              <a:rPr lang="en" sz="1100" u="sng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hlinkClick r:id="rId6"/>
              </a:rPr>
              <a:t>Creative Commons Attribution license</a:t>
            </a:r>
            <a:r>
              <a:rPr lang="en" sz="11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. If you use the graphic assets (photos, icons and typographies) provided with this presentation you must keep the </a:t>
            </a:r>
            <a:r>
              <a:rPr lang="en" sz="1100" u="sng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hlinkClick r:id="rId7"/>
              </a:rPr>
              <a:t>Credits slide</a:t>
            </a:r>
            <a:r>
              <a:rPr lang="en" sz="11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.</a:t>
            </a:r>
          </a:p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REVIEW SOME CONCEPTS</a:t>
            </a:r>
          </a:p>
        </p:txBody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2904025" y="1390650"/>
            <a:ext cx="1843200" cy="1305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100"/>
              <a:t>Yellow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</a:p>
        </p:txBody>
      </p:sp>
      <p:sp>
        <p:nvSpPr>
          <p:cNvPr id="330" name="Shape 330"/>
          <p:cNvSpPr txBox="1"/>
          <p:nvPr>
            <p:ph idx="2" type="body"/>
          </p:nvPr>
        </p:nvSpPr>
        <p:spPr>
          <a:xfrm>
            <a:off x="4841719" y="1390650"/>
            <a:ext cx="1843200" cy="1305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100"/>
              <a:t>Blue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/>
              <a:t>Is the colour of the clear sky and the deep sea. It is located between violet and green on the optical spectrum.</a:t>
            </a:r>
          </a:p>
        </p:txBody>
      </p:sp>
      <p:sp>
        <p:nvSpPr>
          <p:cNvPr id="331" name="Shape 331"/>
          <p:cNvSpPr txBox="1"/>
          <p:nvPr>
            <p:ph idx="3" type="body"/>
          </p:nvPr>
        </p:nvSpPr>
        <p:spPr>
          <a:xfrm>
            <a:off x="6779414" y="1390650"/>
            <a:ext cx="1843200" cy="1305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100"/>
              <a:t>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/>
          </a:p>
        </p:txBody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2904025" y="3276600"/>
            <a:ext cx="1843200" cy="1305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100"/>
              <a:t>Yellow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</a:p>
        </p:txBody>
      </p:sp>
      <p:sp>
        <p:nvSpPr>
          <p:cNvPr id="333" name="Shape 333"/>
          <p:cNvSpPr txBox="1"/>
          <p:nvPr>
            <p:ph idx="2" type="body"/>
          </p:nvPr>
        </p:nvSpPr>
        <p:spPr>
          <a:xfrm>
            <a:off x="4841719" y="3276600"/>
            <a:ext cx="1843200" cy="1305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100"/>
              <a:t>Blue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/>
              <a:t>Is the colour of the clear sky and the deep sea. It is located between violet and green on the optical spectrum.</a:t>
            </a:r>
          </a:p>
        </p:txBody>
      </p:sp>
      <p:sp>
        <p:nvSpPr>
          <p:cNvPr id="334" name="Shape 334"/>
          <p:cNvSpPr txBox="1"/>
          <p:nvPr>
            <p:ph idx="3" type="body"/>
          </p:nvPr>
        </p:nvSpPr>
        <p:spPr>
          <a:xfrm>
            <a:off x="6779414" y="3276600"/>
            <a:ext cx="1843200" cy="1305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100"/>
              <a:t>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/>
          </a:p>
        </p:txBody>
      </p:sp>
      <p:grpSp>
        <p:nvGrpSpPr>
          <p:cNvPr id="335" name="Shape 335"/>
          <p:cNvGrpSpPr/>
          <p:nvPr/>
        </p:nvGrpSpPr>
        <p:grpSpPr>
          <a:xfrm>
            <a:off x="3029451" y="1103865"/>
            <a:ext cx="237709" cy="255305"/>
            <a:chOff x="616425" y="2329600"/>
            <a:chExt cx="361700" cy="388475"/>
          </a:xfrm>
        </p:grpSpPr>
        <p:sp>
          <p:nvSpPr>
            <p:cNvPr id="336" name="Shape 336"/>
            <p:cNvSpPr/>
            <p:nvPr/>
          </p:nvSpPr>
          <p:spPr>
            <a:xfrm>
              <a:off x="616425" y="2329600"/>
              <a:ext cx="361700" cy="388475"/>
            </a:xfrm>
            <a:custGeom>
              <a:pathLst>
                <a:path extrusionOk="0" fill="none" h="15539" w="14468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704725" y="2545750"/>
              <a:ext cx="185125" cy="25"/>
            </a:xfrm>
            <a:custGeom>
              <a:pathLst>
                <a:path extrusionOk="0" fill="none" h="1" w="7405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811875" y="2626125"/>
              <a:ext cx="31075" cy="31075"/>
            </a:xfrm>
            <a:custGeom>
              <a:pathLst>
                <a:path extrusionOk="0" fill="none" h="1243" w="1243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751000" y="2568275"/>
              <a:ext cx="54200" cy="53600"/>
            </a:xfrm>
            <a:custGeom>
              <a:pathLst>
                <a:path extrusionOk="0" fill="none" h="2144" w="2168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769875" y="2662650"/>
              <a:ext cx="23775" cy="23775"/>
            </a:xfrm>
            <a:custGeom>
              <a:pathLst>
                <a:path extrusionOk="0" fill="none" h="951" w="951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799700" y="2503125"/>
              <a:ext cx="24375" cy="23775"/>
            </a:xfrm>
            <a:custGeom>
              <a:pathLst>
                <a:path extrusionOk="0" fill="none" h="951" w="975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766825" y="2388050"/>
              <a:ext cx="60925" cy="25"/>
            </a:xfrm>
            <a:custGeom>
              <a:pathLst>
                <a:path extrusionOk="0" fill="none" h="1" w="2437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769875" y="2456250"/>
              <a:ext cx="31075" cy="31075"/>
            </a:xfrm>
            <a:custGeom>
              <a:pathLst>
                <a:path extrusionOk="0" fill="none" h="1243" w="1243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4" name="Shape 344"/>
          <p:cNvGrpSpPr/>
          <p:nvPr/>
        </p:nvGrpSpPr>
        <p:grpSpPr>
          <a:xfrm>
            <a:off x="4968093" y="1106277"/>
            <a:ext cx="250508" cy="250508"/>
            <a:chOff x="1278900" y="2333250"/>
            <a:chExt cx="381175" cy="381175"/>
          </a:xfrm>
        </p:grpSpPr>
        <p:sp>
          <p:nvSpPr>
            <p:cNvPr id="345" name="Shape 345"/>
            <p:cNvSpPr/>
            <p:nvPr/>
          </p:nvSpPr>
          <p:spPr>
            <a:xfrm>
              <a:off x="1278900" y="2333250"/>
              <a:ext cx="381175" cy="381175"/>
            </a:xfrm>
            <a:custGeom>
              <a:pathLst>
                <a:path extrusionOk="0" fill="none" h="15247" w="15247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1525475" y="2503125"/>
              <a:ext cx="43875" cy="47525"/>
            </a:xfrm>
            <a:custGeom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1369600" y="2503125"/>
              <a:ext cx="43875" cy="47525"/>
            </a:xfrm>
            <a:custGeom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1369600" y="2604200"/>
              <a:ext cx="199750" cy="40825"/>
            </a:xfrm>
            <a:custGeom>
              <a:pathLst>
                <a:path extrusionOk="0" fill="none" h="1633" w="799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9" name="Shape 349"/>
          <p:cNvGrpSpPr/>
          <p:nvPr/>
        </p:nvGrpSpPr>
        <p:grpSpPr>
          <a:xfrm>
            <a:off x="3000116" y="2963780"/>
            <a:ext cx="307339" cy="307339"/>
            <a:chOff x="5941025" y="3634400"/>
            <a:chExt cx="467650" cy="467650"/>
          </a:xfrm>
        </p:grpSpPr>
        <p:sp>
          <p:nvSpPr>
            <p:cNvPr id="350" name="Shape 350"/>
            <p:cNvSpPr/>
            <p:nvPr/>
          </p:nvSpPr>
          <p:spPr>
            <a:xfrm>
              <a:off x="5941025" y="3634400"/>
              <a:ext cx="467650" cy="467650"/>
            </a:xfrm>
            <a:custGeom>
              <a:pathLst>
                <a:path extrusionOk="0" fill="none" h="18706" w="18706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6211975" y="3753150"/>
              <a:ext cx="19525" cy="18900"/>
            </a:xfrm>
            <a:custGeom>
              <a:pathLst>
                <a:path extrusionOk="0" fill="none" h="756" w="781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5943475" y="3695900"/>
              <a:ext cx="177800" cy="351350"/>
            </a:xfrm>
            <a:custGeom>
              <a:pathLst>
                <a:path extrusionOk="0" fill="none" h="14054" w="7112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6128575" y="3695900"/>
              <a:ext cx="86475" cy="47525"/>
            </a:xfrm>
            <a:custGeom>
              <a:pathLst>
                <a:path extrusionOk="0" fill="none" h="1901" w="3459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6357500" y="3940075"/>
              <a:ext cx="18900" cy="34725"/>
            </a:xfrm>
            <a:custGeom>
              <a:pathLst>
                <a:path extrusionOk="0" fill="none" h="1389" w="756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6202850" y="3720875"/>
              <a:ext cx="204000" cy="278875"/>
            </a:xfrm>
            <a:custGeom>
              <a:pathLst>
                <a:path extrusionOk="0" fill="none" h="11155" w="816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6" name="Shape 356"/>
          <p:cNvGrpSpPr/>
          <p:nvPr/>
        </p:nvGrpSpPr>
        <p:grpSpPr>
          <a:xfrm>
            <a:off x="6879252" y="2990190"/>
            <a:ext cx="308128" cy="254517"/>
            <a:chOff x="5268225" y="4341925"/>
            <a:chExt cx="468850" cy="387275"/>
          </a:xfrm>
        </p:grpSpPr>
        <p:sp>
          <p:nvSpPr>
            <p:cNvPr id="357" name="Shape 357"/>
            <p:cNvSpPr/>
            <p:nvPr/>
          </p:nvSpPr>
          <p:spPr>
            <a:xfrm>
              <a:off x="5652425" y="4676800"/>
              <a:ext cx="65775" cy="52400"/>
            </a:xfrm>
            <a:custGeom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5287100" y="4676800"/>
              <a:ext cx="65775" cy="52400"/>
            </a:xfrm>
            <a:custGeom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5268225" y="4341925"/>
              <a:ext cx="468850" cy="333075"/>
            </a:xfrm>
            <a:custGeom>
              <a:pathLst>
                <a:path extrusionOk="0" fill="none" h="13323" w="18754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5351025" y="4375400"/>
              <a:ext cx="303250" cy="149825"/>
            </a:xfrm>
            <a:custGeom>
              <a:pathLst>
                <a:path extrusionOk="0" fill="none" h="5993" w="1213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5326675" y="4569025"/>
              <a:ext cx="81000" cy="65175"/>
            </a:xfrm>
            <a:custGeom>
              <a:pathLst>
                <a:path extrusionOk="0" fill="none" h="2607" w="324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5447225" y="4615925"/>
              <a:ext cx="110850" cy="25"/>
            </a:xfrm>
            <a:custGeom>
              <a:pathLst>
                <a:path extrusionOk="0" fill="none" h="1" w="4434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5439925" y="4589125"/>
              <a:ext cx="125450" cy="25"/>
            </a:xfrm>
            <a:custGeom>
              <a:pathLst>
                <a:path extrusionOk="0" fill="none" h="1" w="5018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5597625" y="4569025"/>
              <a:ext cx="81000" cy="65175"/>
            </a:xfrm>
            <a:custGeom>
              <a:pathLst>
                <a:path extrusionOk="0" fill="none" h="2607" w="324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5" name="Shape 365"/>
          <p:cNvGrpSpPr/>
          <p:nvPr/>
        </p:nvGrpSpPr>
        <p:grpSpPr>
          <a:xfrm>
            <a:off x="4916472" y="2947779"/>
            <a:ext cx="353754" cy="339345"/>
            <a:chOff x="5233525" y="4954450"/>
            <a:chExt cx="538275" cy="516350"/>
          </a:xfrm>
        </p:grpSpPr>
        <p:sp>
          <p:nvSpPr>
            <p:cNvPr id="366" name="Shape 366"/>
            <p:cNvSpPr/>
            <p:nvPr/>
          </p:nvSpPr>
          <p:spPr>
            <a:xfrm>
              <a:off x="5637825" y="4954450"/>
              <a:ext cx="89525" cy="89525"/>
            </a:xfrm>
            <a:custGeom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5323025" y="4980625"/>
              <a:ext cx="88925" cy="88925"/>
            </a:xfrm>
            <a:custGeom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5233525" y="5255225"/>
              <a:ext cx="89525" cy="89525"/>
            </a:xfrm>
            <a:custGeom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5453325" y="5382475"/>
              <a:ext cx="88925" cy="88325"/>
            </a:xfrm>
            <a:custGeom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5682875" y="5188875"/>
              <a:ext cx="88925" cy="89525"/>
            </a:xfrm>
            <a:custGeom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5411925" y="5110925"/>
              <a:ext cx="188775" cy="189400"/>
            </a:xfrm>
            <a:custGeom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5367475" y="5025075"/>
              <a:ext cx="81600" cy="105975"/>
            </a:xfrm>
            <a:custGeom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5567800" y="4999500"/>
              <a:ext cx="115100" cy="133975"/>
            </a:xfrm>
            <a:custGeom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5600075" y="5217475"/>
              <a:ext cx="127275" cy="16475"/>
            </a:xfrm>
            <a:custGeom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5497775" y="5299675"/>
              <a:ext cx="4900" cy="126675"/>
            </a:xfrm>
            <a:custGeom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5277975" y="5241825"/>
              <a:ext cx="141275" cy="58500"/>
            </a:xfrm>
            <a:custGeom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" name="Shape 377"/>
          <p:cNvGrpSpPr/>
          <p:nvPr/>
        </p:nvGrpSpPr>
        <p:grpSpPr>
          <a:xfrm>
            <a:off x="6884642" y="1126491"/>
            <a:ext cx="297340" cy="264166"/>
            <a:chOff x="5292575" y="3681900"/>
            <a:chExt cx="420150" cy="373275"/>
          </a:xfrm>
        </p:grpSpPr>
        <p:sp>
          <p:nvSpPr>
            <p:cNvPr id="378" name="Shape 378"/>
            <p:cNvSpPr/>
            <p:nvPr/>
          </p:nvSpPr>
          <p:spPr>
            <a:xfrm>
              <a:off x="5292575" y="3706875"/>
              <a:ext cx="420150" cy="266700"/>
            </a:xfrm>
            <a:custGeom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5490475" y="3681900"/>
              <a:ext cx="24375" cy="25000"/>
            </a:xfrm>
            <a:custGeom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5358350" y="3973550"/>
              <a:ext cx="60900" cy="81625"/>
            </a:xfrm>
            <a:custGeom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5586050" y="3973550"/>
              <a:ext cx="60925" cy="81625"/>
            </a:xfrm>
            <a:custGeom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5316925" y="3731225"/>
              <a:ext cx="371450" cy="218000"/>
            </a:xfrm>
            <a:custGeom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5380250" y="3784800"/>
              <a:ext cx="230200" cy="115725"/>
            </a:xfrm>
            <a:custGeom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5547700" y="3779925"/>
              <a:ext cx="68825" cy="68825"/>
            </a:xfrm>
            <a:custGeom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>
            <p:ph idx="1" type="body"/>
          </p:nvPr>
        </p:nvSpPr>
        <p:spPr>
          <a:xfrm>
            <a:off x="1190100" y="4470500"/>
            <a:ext cx="6763800" cy="673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You can copy&amp;paste graphs from </a:t>
            </a:r>
            <a:r>
              <a:rPr lang="en" u="sng">
                <a:hlinkClick r:id="rId4"/>
              </a:rPr>
              <a:t>Google Sheets</a:t>
            </a:r>
          </a:p>
        </p:txBody>
      </p:sp>
      <p:pic>
        <p:nvPicPr>
          <p:cNvPr id="390" name="Shape 3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2151" y="0"/>
            <a:ext cx="5659696" cy="469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B2FF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/>
        </p:nvSpPr>
        <p:spPr>
          <a:xfrm>
            <a:off x="5379984" y="489825"/>
            <a:ext cx="2075120" cy="4163909"/>
          </a:xfrm>
          <a:custGeom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6" name="Shape 396"/>
          <p:cNvSpPr txBox="1"/>
          <p:nvPr>
            <p:ph idx="1" type="body"/>
          </p:nvPr>
        </p:nvSpPr>
        <p:spPr>
          <a:xfrm>
            <a:off x="457200" y="489800"/>
            <a:ext cx="4101900" cy="4163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ANDROID PROJECT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Show and explain your web, app or software projects using these gadget templates.</a:t>
            </a:r>
          </a:p>
        </p:txBody>
      </p:sp>
      <p:sp>
        <p:nvSpPr>
          <p:cNvPr id="397" name="Shape 397"/>
          <p:cNvSpPr/>
          <p:nvPr/>
        </p:nvSpPr>
        <p:spPr>
          <a:xfrm>
            <a:off x="5469700" y="839000"/>
            <a:ext cx="1895700" cy="3356100"/>
          </a:xfrm>
          <a:prstGeom prst="rect">
            <a:avLst/>
          </a:prstGeom>
          <a:solidFill>
            <a:srgbClr val="000714">
              <a:alpha val="25380"/>
            </a:srgbClr>
          </a:solidFill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B2FF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/>
        </p:nvSpPr>
        <p:spPr>
          <a:xfrm>
            <a:off x="5429712" y="379575"/>
            <a:ext cx="2092009" cy="4402481"/>
          </a:xfrm>
          <a:custGeom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3" name="Shape 403"/>
          <p:cNvSpPr txBox="1"/>
          <p:nvPr>
            <p:ph idx="1" type="body"/>
          </p:nvPr>
        </p:nvSpPr>
        <p:spPr>
          <a:xfrm>
            <a:off x="457200" y="489800"/>
            <a:ext cx="4101900" cy="4163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iPHONE PROJECT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Show and explain your web, app or software projects using these gadget templates.</a:t>
            </a:r>
          </a:p>
        </p:txBody>
      </p:sp>
      <p:sp>
        <p:nvSpPr>
          <p:cNvPr id="404" name="Shape 404"/>
          <p:cNvSpPr/>
          <p:nvPr/>
        </p:nvSpPr>
        <p:spPr>
          <a:xfrm>
            <a:off x="5578250" y="1010425"/>
            <a:ext cx="1787100" cy="3148199"/>
          </a:xfrm>
          <a:prstGeom prst="rect">
            <a:avLst/>
          </a:prstGeom>
          <a:solidFill>
            <a:srgbClr val="000714">
              <a:alpha val="25380"/>
            </a:srgbClr>
          </a:solidFill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B2FF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/>
        </p:nvSpPr>
        <p:spPr>
          <a:xfrm>
            <a:off x="5092501" y="539950"/>
            <a:ext cx="2879503" cy="4072344"/>
          </a:xfrm>
          <a:custGeom>
            <a:pathLst>
              <a:path extrusionOk="0" h="86210" w="60958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0" name="Shape 410"/>
          <p:cNvSpPr txBox="1"/>
          <p:nvPr>
            <p:ph idx="1" type="body"/>
          </p:nvPr>
        </p:nvSpPr>
        <p:spPr>
          <a:xfrm>
            <a:off x="457200" y="489800"/>
            <a:ext cx="4101900" cy="4163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TABLET PROJECT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Show and explain your web, app or software projects using these gadget templates.</a:t>
            </a:r>
          </a:p>
        </p:txBody>
      </p:sp>
      <p:sp>
        <p:nvSpPr>
          <p:cNvPr id="411" name="Shape 411"/>
          <p:cNvSpPr/>
          <p:nvPr/>
        </p:nvSpPr>
        <p:spPr>
          <a:xfrm>
            <a:off x="5281800" y="910225"/>
            <a:ext cx="2488500" cy="3331799"/>
          </a:xfrm>
          <a:prstGeom prst="rect">
            <a:avLst/>
          </a:prstGeom>
          <a:solidFill>
            <a:srgbClr val="000714">
              <a:alpha val="25380"/>
            </a:srgbClr>
          </a:solidFill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B2FF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/>
        </p:nvSpPr>
        <p:spPr>
          <a:xfrm>
            <a:off x="3659850" y="720076"/>
            <a:ext cx="4761291" cy="3706719"/>
          </a:xfrm>
          <a:custGeom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7" name="Shape 417"/>
          <p:cNvSpPr txBox="1"/>
          <p:nvPr>
            <p:ph idx="1" type="body"/>
          </p:nvPr>
        </p:nvSpPr>
        <p:spPr>
          <a:xfrm>
            <a:off x="457200" y="489800"/>
            <a:ext cx="2749499" cy="4163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DESKTOP PROJECT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Show and explain your web, app or software projects using these gadget templates.</a:t>
            </a:r>
          </a:p>
        </p:txBody>
      </p:sp>
      <p:sp>
        <p:nvSpPr>
          <p:cNvPr id="418" name="Shape 418"/>
          <p:cNvSpPr/>
          <p:nvPr/>
        </p:nvSpPr>
        <p:spPr>
          <a:xfrm>
            <a:off x="3849675" y="926925"/>
            <a:ext cx="4369500" cy="2772299"/>
          </a:xfrm>
          <a:prstGeom prst="rect">
            <a:avLst/>
          </a:prstGeom>
          <a:solidFill>
            <a:srgbClr val="000714">
              <a:alpha val="25380"/>
            </a:srgbClr>
          </a:solidFill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4" name="Shape 424"/>
          <p:cNvSpPr txBox="1"/>
          <p:nvPr>
            <p:ph idx="4294967295"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>
                <a:solidFill>
                  <a:srgbClr val="00B2FF"/>
                </a:solidFill>
              </a:rPr>
              <a:t>Thanks!</a:t>
            </a:r>
          </a:p>
        </p:txBody>
      </p:sp>
      <p:sp>
        <p:nvSpPr>
          <p:cNvPr id="425" name="Shape 425"/>
          <p:cNvSpPr txBox="1"/>
          <p:nvPr>
            <p:ph idx="1" type="subTitle"/>
          </p:nvPr>
        </p:nvSpPr>
        <p:spPr>
          <a:xfrm>
            <a:off x="876825" y="2688925"/>
            <a:ext cx="4334100" cy="24446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Any questions?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You can find me at: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@username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user@mail.me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/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CREDITS</a:t>
            </a:r>
          </a:p>
        </p:txBody>
      </p:sp>
      <p:sp>
        <p:nvSpPr>
          <p:cNvPr id="431" name="Shape 431"/>
          <p:cNvSpPr txBox="1"/>
          <p:nvPr>
            <p:ph idx="1" type="body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Special thanks to all the people who made and released these awesome resources for free: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800"/>
              <a:t>Presentation template by </a:t>
            </a:r>
            <a:r>
              <a:rPr lang="en" sz="1800" u="sng">
                <a:hlinkClick r:id="rId4"/>
              </a:rPr>
              <a:t>SlidesCarnival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800">
                <a:solidFill>
                  <a:schemeClr val="lt1"/>
                </a:solidFill>
              </a:rPr>
              <a:t>Photographs by </a:t>
            </a:r>
            <a:r>
              <a:rPr lang="en" sz="1800" u="sng">
                <a:solidFill>
                  <a:schemeClr val="lt1"/>
                </a:solidFill>
                <a:hlinkClick r:id="rId5"/>
              </a:rPr>
              <a:t>Death to the Stock Photo</a:t>
            </a:r>
            <a:r>
              <a:rPr lang="en" sz="1800">
                <a:solidFill>
                  <a:schemeClr val="lt1"/>
                </a:solidFill>
              </a:rPr>
              <a:t> (</a:t>
            </a:r>
            <a:r>
              <a:rPr lang="en" sz="1800" u="sng">
                <a:solidFill>
                  <a:schemeClr val="lt1"/>
                </a:solidFill>
                <a:hlinkClick r:id="rId6"/>
              </a:rPr>
              <a:t>license</a:t>
            </a:r>
            <a:r>
              <a:rPr lang="en" sz="1800">
                <a:solidFill>
                  <a:schemeClr val="lt1"/>
                </a:solidFill>
              </a:rPr>
              <a:t>)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>
            <p:ph idx="1" type="body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/>
              <a:t>This presentations uses the following typographies and colors: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400"/>
              <a:t>Titles &amp; body copy: Muli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/>
              <a:t>You can download the font on this page: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 u="sng">
                <a:hlinkClick r:id="rId4"/>
              </a:rPr>
              <a:t>https://www.google.com/fonts#UsePlace:use/Collection:Muli:300,400,400italic,300italic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/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/>
              <a:t>Click on the “arrow button” that appears on the top right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/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400"/>
              <a:t>White </a:t>
            </a:r>
            <a:r>
              <a:rPr b="1" lang="en" sz="1400"/>
              <a:t>#FFFFFF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400"/>
              <a:t>Blue</a:t>
            </a:r>
            <a:r>
              <a:rPr b="1" lang="en" sz="1400"/>
              <a:t> </a:t>
            </a:r>
            <a:r>
              <a:rPr b="1" lang="en" sz="1400">
                <a:solidFill>
                  <a:srgbClr val="00B2FF"/>
                </a:solidFill>
                <a:highlight>
                  <a:srgbClr val="FFFFFF"/>
                </a:highlight>
              </a:rPr>
              <a:t>#00B2FF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sp>
        <p:nvSpPr>
          <p:cNvPr id="437" name="Shape 437"/>
          <p:cNvSpPr txBox="1"/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Presentation design</a:t>
            </a:r>
          </a:p>
        </p:txBody>
      </p:sp>
      <p:sp>
        <p:nvSpPr>
          <p:cNvPr id="438" name="Shape 438"/>
          <p:cNvSpPr txBox="1"/>
          <p:nvPr/>
        </p:nvSpPr>
        <p:spPr>
          <a:xfrm>
            <a:off x="2902950" y="4324050"/>
            <a:ext cx="5937600" cy="537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39" name="Shape 4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85575" y="2947015"/>
            <a:ext cx="635793" cy="250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B2FF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/>
          <p:nvPr/>
        </p:nvSpPr>
        <p:spPr>
          <a:xfrm>
            <a:off x="6248575" y="312075"/>
            <a:ext cx="2592000" cy="152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22222"/>
              <a:buFont typeface="Arial"/>
              <a:buNone/>
            </a:pPr>
            <a:r>
              <a:rPr b="1"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. 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This means that you can:</a:t>
            </a:r>
          </a:p>
          <a:p>
            <a:pPr indent="-28575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●"/>
            </a:pP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Resize them without losing quality.</a:t>
            </a:r>
          </a:p>
          <a:p>
            <a:pPr indent="-28575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●"/>
            </a:pP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Change line color, width and style.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Isn’t that nice? :)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Examples: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445" name="Shape 445"/>
          <p:cNvGrpSpPr/>
          <p:nvPr/>
        </p:nvGrpSpPr>
        <p:grpSpPr>
          <a:xfrm>
            <a:off x="348746" y="333019"/>
            <a:ext cx="342902" cy="447293"/>
            <a:chOff x="590250" y="244200"/>
            <a:chExt cx="407975" cy="532175"/>
          </a:xfrm>
        </p:grpSpPr>
        <p:sp>
          <p:nvSpPr>
            <p:cNvPr id="446" name="Shape 446"/>
            <p:cNvSpPr/>
            <p:nvPr/>
          </p:nvSpPr>
          <p:spPr>
            <a:xfrm>
              <a:off x="623125" y="313625"/>
              <a:ext cx="375100" cy="462750"/>
            </a:xfrm>
            <a:custGeom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590250" y="269775"/>
              <a:ext cx="377525" cy="462775"/>
            </a:xfrm>
            <a:custGeom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796650" y="274025"/>
              <a:ext cx="45100" cy="45100"/>
            </a:xfrm>
            <a:custGeom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713850" y="274025"/>
              <a:ext cx="45075" cy="45100"/>
            </a:xfrm>
            <a:custGeom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631050" y="274025"/>
              <a:ext cx="45075" cy="45100"/>
            </a:xfrm>
            <a:custGeom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649925" y="590050"/>
              <a:ext cx="133975" cy="25"/>
            </a:xfrm>
            <a:custGeom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649925" y="534625"/>
              <a:ext cx="255750" cy="25"/>
            </a:xfrm>
            <a:custGeom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649925" y="479825"/>
              <a:ext cx="255750" cy="25"/>
            </a:xfrm>
            <a:custGeom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649925" y="424425"/>
              <a:ext cx="255750" cy="25"/>
            </a:xfrm>
            <a:custGeom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879475" y="274025"/>
              <a:ext cx="45075" cy="45100"/>
            </a:xfrm>
            <a:custGeom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654800" y="244200"/>
              <a:ext cx="25" cy="51175"/>
            </a:xfrm>
            <a:custGeom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737600" y="244200"/>
              <a:ext cx="25" cy="51175"/>
            </a:xfrm>
            <a:custGeom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820400" y="244200"/>
              <a:ext cx="25" cy="51175"/>
            </a:xfrm>
            <a:custGeom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903225" y="244200"/>
              <a:ext cx="25" cy="51175"/>
            </a:xfrm>
            <a:custGeom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0" name="Shape 460"/>
          <p:cNvGrpSpPr/>
          <p:nvPr/>
        </p:nvGrpSpPr>
        <p:grpSpPr>
          <a:xfrm>
            <a:off x="901438" y="399040"/>
            <a:ext cx="372593" cy="310144"/>
            <a:chOff x="1247825" y="322750"/>
            <a:chExt cx="443300" cy="369000"/>
          </a:xfrm>
        </p:grpSpPr>
        <p:sp>
          <p:nvSpPr>
            <p:cNvPr id="461" name="Shape 461"/>
            <p:cNvSpPr/>
            <p:nvPr/>
          </p:nvSpPr>
          <p:spPr>
            <a:xfrm>
              <a:off x="1247825" y="322750"/>
              <a:ext cx="443300" cy="369000"/>
            </a:xfrm>
            <a:custGeom>
              <a:pathLst>
                <a:path extrusionOk="0" fill="none" h="14760" w="17732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1398225" y="386675"/>
              <a:ext cx="142500" cy="25"/>
            </a:xfrm>
            <a:custGeom>
              <a:pathLst>
                <a:path extrusionOk="0" fill="none" h="1" w="570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1370225" y="450000"/>
              <a:ext cx="198500" cy="197900"/>
            </a:xfrm>
            <a:custGeom>
              <a:pathLst>
                <a:path extrusionOk="0" fill="none" h="7916" w="794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1403100" y="482875"/>
              <a:ext cx="132750" cy="132150"/>
            </a:xfrm>
            <a:custGeom>
              <a:pathLst>
                <a:path extrusionOk="0" fill="none" h="5286" w="531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1588800" y="435400"/>
              <a:ext cx="66400" cy="43850"/>
            </a:xfrm>
            <a:custGeom>
              <a:pathLst>
                <a:path extrusionOk="0" fill="none" h="1754" w="2656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6" name="Shape 466"/>
          <p:cNvGrpSpPr/>
          <p:nvPr/>
        </p:nvGrpSpPr>
        <p:grpSpPr>
          <a:xfrm>
            <a:off x="1474617" y="397506"/>
            <a:ext cx="356203" cy="313212"/>
            <a:chOff x="1929775" y="320925"/>
            <a:chExt cx="423800" cy="372650"/>
          </a:xfrm>
        </p:grpSpPr>
        <p:sp>
          <p:nvSpPr>
            <p:cNvPr id="467" name="Shape 467"/>
            <p:cNvSpPr/>
            <p:nvPr/>
          </p:nvSpPr>
          <p:spPr>
            <a:xfrm>
              <a:off x="1929775" y="320925"/>
              <a:ext cx="423800" cy="372650"/>
            </a:xfrm>
            <a:custGeom>
              <a:pathLst>
                <a:path extrusionOk="0" fill="none" h="14906" w="16952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1954125" y="345275"/>
              <a:ext cx="375100" cy="323950"/>
            </a:xfrm>
            <a:custGeom>
              <a:pathLst>
                <a:path extrusionOk="0" fill="none" h="12958" w="15004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2162375" y="534625"/>
              <a:ext cx="146750" cy="113275"/>
            </a:xfrm>
            <a:custGeom>
              <a:pathLst>
                <a:path extrusionOk="0" fill="none" h="4531" w="587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1974225" y="468875"/>
              <a:ext cx="232600" cy="179025"/>
            </a:xfrm>
            <a:custGeom>
              <a:pathLst>
                <a:path extrusionOk="0" fill="none" h="7161" w="9304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2169675" y="396425"/>
              <a:ext cx="97450" cy="97450"/>
            </a:xfrm>
            <a:custGeom>
              <a:pathLst>
                <a:path extrusionOk="0" fill="none" h="3898" w="3898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72" name="Shape 472"/>
          <p:cNvSpPr/>
          <p:nvPr/>
        </p:nvSpPr>
        <p:spPr>
          <a:xfrm>
            <a:off x="2071919" y="386253"/>
            <a:ext cx="291716" cy="335737"/>
          </a:xfrm>
          <a:custGeom>
            <a:pathLst>
              <a:path extrusionOk="0" fill="none" h="15978" w="13883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3" name="Shape 473"/>
          <p:cNvSpPr/>
          <p:nvPr/>
        </p:nvSpPr>
        <p:spPr>
          <a:xfrm>
            <a:off x="2656887" y="387283"/>
            <a:ext cx="251792" cy="333678"/>
          </a:xfrm>
          <a:custGeom>
            <a:pathLst>
              <a:path extrusionOk="0" fill="none" h="15880" w="11983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74" name="Shape 474"/>
          <p:cNvGrpSpPr/>
          <p:nvPr/>
        </p:nvGrpSpPr>
        <p:grpSpPr>
          <a:xfrm>
            <a:off x="3744261" y="362184"/>
            <a:ext cx="336767" cy="383835"/>
            <a:chOff x="4630125" y="278900"/>
            <a:chExt cx="400675" cy="456675"/>
          </a:xfrm>
        </p:grpSpPr>
        <p:sp>
          <p:nvSpPr>
            <p:cNvPr id="475" name="Shape 475"/>
            <p:cNvSpPr/>
            <p:nvPr/>
          </p:nvSpPr>
          <p:spPr>
            <a:xfrm>
              <a:off x="4659350" y="328825"/>
              <a:ext cx="371450" cy="96850"/>
            </a:xfrm>
            <a:custGeom>
              <a:pathLst>
                <a:path extrusionOk="0" fill="none" h="3874" w="14858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4630125" y="452425"/>
              <a:ext cx="371450" cy="96850"/>
            </a:xfrm>
            <a:custGeom>
              <a:pathLst>
                <a:path extrusionOk="0" fill="none" h="3874" w="14858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4808525" y="278900"/>
              <a:ext cx="43875" cy="49950"/>
            </a:xfrm>
            <a:custGeom>
              <a:pathLst>
                <a:path extrusionOk="0" fill="none" h="1998" w="1755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4808525" y="549250"/>
              <a:ext cx="43875" cy="186325"/>
            </a:xfrm>
            <a:custGeom>
              <a:pathLst>
                <a:path extrusionOk="0" fill="none" h="7453" w="1755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Shape 479"/>
          <p:cNvSpPr/>
          <p:nvPr/>
        </p:nvSpPr>
        <p:spPr>
          <a:xfrm>
            <a:off x="4284851" y="385749"/>
            <a:ext cx="385894" cy="336746"/>
          </a:xfrm>
          <a:custGeom>
            <a:pathLst>
              <a:path extrusionOk="0" fill="none" h="16026" w="18365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80" name="Shape 480"/>
          <p:cNvGrpSpPr/>
          <p:nvPr/>
        </p:nvGrpSpPr>
        <p:grpSpPr>
          <a:xfrm>
            <a:off x="353873" y="908740"/>
            <a:ext cx="342881" cy="418127"/>
            <a:chOff x="596350" y="929175"/>
            <a:chExt cx="407950" cy="497475"/>
          </a:xfrm>
        </p:grpSpPr>
        <p:sp>
          <p:nvSpPr>
            <p:cNvPr id="481" name="Shape 481"/>
            <p:cNvSpPr/>
            <p:nvPr/>
          </p:nvSpPr>
          <p:spPr>
            <a:xfrm>
              <a:off x="596350" y="953550"/>
              <a:ext cx="387250" cy="473100"/>
            </a:xfrm>
            <a:custGeom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626775" y="929175"/>
              <a:ext cx="377525" cy="462775"/>
            </a:xfrm>
            <a:custGeom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688900" y="1256150"/>
              <a:ext cx="133975" cy="25"/>
            </a:xfrm>
            <a:custGeom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688900" y="1201350"/>
              <a:ext cx="255750" cy="25"/>
            </a:xfrm>
            <a:custGeom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688900" y="1145950"/>
              <a:ext cx="255750" cy="25"/>
            </a:xfrm>
            <a:custGeom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688900" y="1090525"/>
              <a:ext cx="255750" cy="25"/>
            </a:xfrm>
            <a:custGeom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920250" y="929175"/>
              <a:ext cx="84050" cy="84050"/>
            </a:xfrm>
            <a:custGeom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8" name="Shape 488"/>
          <p:cNvGrpSpPr/>
          <p:nvPr/>
        </p:nvGrpSpPr>
        <p:grpSpPr>
          <a:xfrm>
            <a:off x="1478189" y="969656"/>
            <a:ext cx="349059" cy="298881"/>
            <a:chOff x="1934025" y="1001650"/>
            <a:chExt cx="415300" cy="355600"/>
          </a:xfrm>
        </p:grpSpPr>
        <p:sp>
          <p:nvSpPr>
            <p:cNvPr id="489" name="Shape 489"/>
            <p:cNvSpPr/>
            <p:nvPr/>
          </p:nvSpPr>
          <p:spPr>
            <a:xfrm>
              <a:off x="1934025" y="1303650"/>
              <a:ext cx="207650" cy="53600"/>
            </a:xfrm>
            <a:custGeom>
              <a:pathLst>
                <a:path extrusionOk="0" fill="none" h="2144" w="830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2141650" y="1303650"/>
              <a:ext cx="207675" cy="53600"/>
            </a:xfrm>
            <a:custGeom>
              <a:pathLst>
                <a:path extrusionOk="0" fill="none" h="2144" w="8307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1934025" y="1001650"/>
              <a:ext cx="207650" cy="331250"/>
            </a:xfrm>
            <a:custGeom>
              <a:pathLst>
                <a:path extrusionOk="0" fill="none" h="13250" w="8306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2141650" y="1001650"/>
              <a:ext cx="207675" cy="331250"/>
            </a:xfrm>
            <a:custGeom>
              <a:pathLst>
                <a:path extrusionOk="0" fill="none" h="13250" w="8307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93" name="Shape 493"/>
          <p:cNvSpPr/>
          <p:nvPr/>
        </p:nvSpPr>
        <p:spPr>
          <a:xfrm>
            <a:off x="2042248" y="944598"/>
            <a:ext cx="351076" cy="349038"/>
          </a:xfrm>
          <a:custGeom>
            <a:pathLst>
              <a:path extrusionOk="0" fill="none" h="16611" w="16708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4" name="Shape 494"/>
          <p:cNvSpPr/>
          <p:nvPr/>
        </p:nvSpPr>
        <p:spPr>
          <a:xfrm>
            <a:off x="2607758" y="961997"/>
            <a:ext cx="350068" cy="314241"/>
          </a:xfrm>
          <a:custGeom>
            <a:pathLst>
              <a:path extrusionOk="0" fill="none" h="14955" w="1666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5" name="Shape 495"/>
          <p:cNvSpPr/>
          <p:nvPr/>
        </p:nvSpPr>
        <p:spPr>
          <a:xfrm>
            <a:off x="3177870" y="964560"/>
            <a:ext cx="339835" cy="309114"/>
          </a:xfrm>
          <a:custGeom>
            <a:pathLst>
              <a:path extrusionOk="0" fill="none" h="14711" w="16173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6" name="Shape 496"/>
          <p:cNvSpPr/>
          <p:nvPr/>
        </p:nvSpPr>
        <p:spPr>
          <a:xfrm>
            <a:off x="3754139" y="967628"/>
            <a:ext cx="317309" cy="302979"/>
          </a:xfrm>
          <a:custGeom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97" name="Shape 497"/>
          <p:cNvGrpSpPr/>
          <p:nvPr/>
        </p:nvGrpSpPr>
        <p:grpSpPr>
          <a:xfrm>
            <a:off x="4302584" y="947130"/>
            <a:ext cx="350068" cy="350572"/>
            <a:chOff x="5294400" y="974850"/>
            <a:chExt cx="416500" cy="417100"/>
          </a:xfrm>
        </p:grpSpPr>
        <p:sp>
          <p:nvSpPr>
            <p:cNvPr id="498" name="Shape 498"/>
            <p:cNvSpPr/>
            <p:nvPr/>
          </p:nvSpPr>
          <p:spPr>
            <a:xfrm>
              <a:off x="5325450" y="997975"/>
              <a:ext cx="151650" cy="154700"/>
            </a:xfrm>
            <a:custGeom>
              <a:pathLst>
                <a:path extrusionOk="0" fill="none" h="6188" w="6066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5294400" y="974850"/>
              <a:ext cx="416500" cy="417100"/>
            </a:xfrm>
            <a:custGeom>
              <a:pathLst>
                <a:path extrusionOk="0" fill="none" h="16684" w="1666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0" name="Shape 500"/>
          <p:cNvGrpSpPr/>
          <p:nvPr/>
        </p:nvGrpSpPr>
        <p:grpSpPr>
          <a:xfrm>
            <a:off x="4825606" y="907732"/>
            <a:ext cx="433992" cy="422729"/>
            <a:chOff x="5916675" y="927975"/>
            <a:chExt cx="516350" cy="502950"/>
          </a:xfrm>
        </p:grpSpPr>
        <p:sp>
          <p:nvSpPr>
            <p:cNvPr id="501" name="Shape 501"/>
            <p:cNvSpPr/>
            <p:nvPr/>
          </p:nvSpPr>
          <p:spPr>
            <a:xfrm>
              <a:off x="5916675" y="927975"/>
              <a:ext cx="516350" cy="502950"/>
            </a:xfrm>
            <a:custGeom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6006800" y="1011375"/>
              <a:ext cx="336125" cy="336125"/>
            </a:xfrm>
            <a:custGeom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3" name="Shape 503"/>
          <p:cNvGrpSpPr/>
          <p:nvPr/>
        </p:nvGrpSpPr>
        <p:grpSpPr>
          <a:xfrm>
            <a:off x="327250" y="1557144"/>
            <a:ext cx="391000" cy="264085"/>
            <a:chOff x="564675" y="1700625"/>
            <a:chExt cx="465200" cy="314200"/>
          </a:xfrm>
        </p:grpSpPr>
        <p:sp>
          <p:nvSpPr>
            <p:cNvPr id="504" name="Shape 504"/>
            <p:cNvSpPr/>
            <p:nvPr/>
          </p:nvSpPr>
          <p:spPr>
            <a:xfrm>
              <a:off x="564675" y="1700625"/>
              <a:ext cx="465200" cy="29250"/>
            </a:xfrm>
            <a:custGeom>
              <a:pathLst>
                <a:path extrusionOk="0" fill="none" h="1170" w="18608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564675" y="1732300"/>
              <a:ext cx="465200" cy="272175"/>
            </a:xfrm>
            <a:custGeom>
              <a:pathLst>
                <a:path extrusionOk="0" fill="none" h="10887" w="18608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572600" y="2014200"/>
              <a:ext cx="449375" cy="625"/>
            </a:xfrm>
            <a:custGeom>
              <a:pathLst>
                <a:path extrusionOk="0" fill="none" h="25" w="17975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7" name="Shape 507"/>
          <p:cNvGrpSpPr/>
          <p:nvPr/>
        </p:nvGrpSpPr>
        <p:grpSpPr>
          <a:xfrm>
            <a:off x="892235" y="1492657"/>
            <a:ext cx="391000" cy="382826"/>
            <a:chOff x="1236875" y="1623900"/>
            <a:chExt cx="465200" cy="455475"/>
          </a:xfrm>
        </p:grpSpPr>
        <p:sp>
          <p:nvSpPr>
            <p:cNvPr id="508" name="Shape 508"/>
            <p:cNvSpPr/>
            <p:nvPr/>
          </p:nvSpPr>
          <p:spPr>
            <a:xfrm>
              <a:off x="1236875" y="1623900"/>
              <a:ext cx="465200" cy="445125"/>
            </a:xfrm>
            <a:custGeom>
              <a:pathLst>
                <a:path extrusionOk="0" fill="none" h="17805" w="18608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1244800" y="2078750"/>
              <a:ext cx="449375" cy="625"/>
            </a:xfrm>
            <a:custGeom>
              <a:pathLst>
                <a:path extrusionOk="0" fill="none" h="25" w="17975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1236875" y="1791950"/>
              <a:ext cx="465200" cy="171725"/>
            </a:xfrm>
            <a:custGeom>
              <a:pathLst>
                <a:path extrusionOk="0" fill="none" h="6869" w="18608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1330025" y="1750550"/>
              <a:ext cx="278900" cy="110850"/>
            </a:xfrm>
            <a:custGeom>
              <a:pathLst>
                <a:path extrusionOk="0" fill="none" h="4434" w="11156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1402500" y="1810225"/>
              <a:ext cx="133975" cy="25"/>
            </a:xfrm>
            <a:custGeom>
              <a:pathLst>
                <a:path extrusionOk="0" fill="none" h="1" w="5359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1402500" y="1844325"/>
              <a:ext cx="133975" cy="25"/>
            </a:xfrm>
            <a:custGeom>
              <a:pathLst>
                <a:path extrusionOk="0" fill="none" h="1" w="5359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4" name="Shape 514"/>
            <p:cNvSpPr/>
            <p:nvPr/>
          </p:nvSpPr>
          <p:spPr>
            <a:xfrm>
              <a:off x="1402500" y="1878425"/>
              <a:ext cx="85250" cy="25"/>
            </a:xfrm>
            <a:custGeom>
              <a:pathLst>
                <a:path extrusionOk="0" fill="none" h="1" w="341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5" name="Shape 515"/>
          <p:cNvGrpSpPr/>
          <p:nvPr/>
        </p:nvGrpSpPr>
        <p:grpSpPr>
          <a:xfrm>
            <a:off x="1469490" y="1500852"/>
            <a:ext cx="366457" cy="366436"/>
            <a:chOff x="1923675" y="1633650"/>
            <a:chExt cx="436000" cy="435975"/>
          </a:xfrm>
        </p:grpSpPr>
        <p:sp>
          <p:nvSpPr>
            <p:cNvPr id="516" name="Shape 516"/>
            <p:cNvSpPr/>
            <p:nvPr/>
          </p:nvSpPr>
          <p:spPr>
            <a:xfrm>
              <a:off x="2209250" y="1633650"/>
              <a:ext cx="150425" cy="150425"/>
            </a:xfrm>
            <a:custGeom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2019900" y="1757250"/>
              <a:ext cx="261825" cy="261850"/>
            </a:xfrm>
            <a:custGeom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1923675" y="1681150"/>
              <a:ext cx="388500" cy="388475"/>
            </a:xfrm>
            <a:custGeom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1974225" y="1711575"/>
              <a:ext cx="261825" cy="261850"/>
            </a:xfrm>
            <a:custGeom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1934650" y="2014200"/>
              <a:ext cx="44475" cy="44475"/>
            </a:xfrm>
            <a:custGeom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1944375" y="1947225"/>
              <a:ext cx="101725" cy="101700"/>
            </a:xfrm>
            <a:custGeom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2" name="Shape 522"/>
          <p:cNvGrpSpPr/>
          <p:nvPr/>
        </p:nvGrpSpPr>
        <p:grpSpPr>
          <a:xfrm>
            <a:off x="2032940" y="1499318"/>
            <a:ext cx="369504" cy="369504"/>
            <a:chOff x="2594050" y="1631825"/>
            <a:chExt cx="439625" cy="439625"/>
          </a:xfrm>
        </p:grpSpPr>
        <p:sp>
          <p:nvSpPr>
            <p:cNvPr id="523" name="Shape 523"/>
            <p:cNvSpPr/>
            <p:nvPr/>
          </p:nvSpPr>
          <p:spPr>
            <a:xfrm>
              <a:off x="2594050" y="1883300"/>
              <a:ext cx="188175" cy="188150"/>
            </a:xfrm>
            <a:custGeom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2857700" y="1631825"/>
              <a:ext cx="175975" cy="176000"/>
            </a:xfrm>
            <a:custGeom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2662850" y="1699400"/>
              <a:ext cx="303250" cy="303250"/>
            </a:xfrm>
            <a:custGeom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>
              <a:off x="2801675" y="1740825"/>
              <a:ext cx="49950" cy="49950"/>
            </a:xfrm>
            <a:custGeom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27" name="Shape 527"/>
          <p:cNvSpPr/>
          <p:nvPr/>
        </p:nvSpPr>
        <p:spPr>
          <a:xfrm>
            <a:off x="2614398" y="1515739"/>
            <a:ext cx="336767" cy="336767"/>
          </a:xfrm>
          <a:custGeom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528" name="Shape 528"/>
          <p:cNvGrpSpPr/>
          <p:nvPr/>
        </p:nvGrpSpPr>
        <p:grpSpPr>
          <a:xfrm>
            <a:off x="3197705" y="1471686"/>
            <a:ext cx="299911" cy="424767"/>
            <a:chOff x="3979850" y="1598950"/>
            <a:chExt cx="356825" cy="505375"/>
          </a:xfrm>
        </p:grpSpPr>
        <p:sp>
          <p:nvSpPr>
            <p:cNvPr id="529" name="Shape 529"/>
            <p:cNvSpPr/>
            <p:nvPr/>
          </p:nvSpPr>
          <p:spPr>
            <a:xfrm>
              <a:off x="3979850" y="1602600"/>
              <a:ext cx="44475" cy="501725"/>
            </a:xfrm>
            <a:custGeom>
              <a:pathLst>
                <a:path extrusionOk="0" fill="none" h="20069" w="1779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4037075" y="1598950"/>
              <a:ext cx="299600" cy="228950"/>
            </a:xfrm>
            <a:custGeom>
              <a:pathLst>
                <a:path extrusionOk="0" fill="none" h="9158" w="11984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1" name="Shape 531"/>
          <p:cNvGrpSpPr/>
          <p:nvPr/>
        </p:nvGrpSpPr>
        <p:grpSpPr>
          <a:xfrm>
            <a:off x="3715096" y="1562775"/>
            <a:ext cx="395098" cy="242589"/>
            <a:chOff x="4595425" y="1707325"/>
            <a:chExt cx="470075" cy="288625"/>
          </a:xfrm>
        </p:grpSpPr>
        <p:sp>
          <p:nvSpPr>
            <p:cNvPr id="532" name="Shape 532"/>
            <p:cNvSpPr/>
            <p:nvPr/>
          </p:nvSpPr>
          <p:spPr>
            <a:xfrm>
              <a:off x="4809750" y="1707325"/>
              <a:ext cx="41425" cy="41425"/>
            </a:xfrm>
            <a:custGeom>
              <a:pathLst>
                <a:path extrusionOk="0" fill="none" h="1657" w="1657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5024075" y="1761525"/>
              <a:ext cx="41425" cy="41425"/>
            </a:xfrm>
            <a:custGeom>
              <a:pathLst>
                <a:path extrusionOk="0" fill="none" h="1657" w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4628900" y="1760300"/>
              <a:ext cx="403100" cy="177825"/>
            </a:xfrm>
            <a:custGeom>
              <a:pathLst>
                <a:path extrusionOk="0" fill="none" h="7113" w="16124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4595425" y="1761525"/>
              <a:ext cx="41425" cy="41425"/>
            </a:xfrm>
            <a:custGeom>
              <a:pathLst>
                <a:path extrusionOk="0" fill="none" h="1657" w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4667275" y="1951475"/>
              <a:ext cx="326375" cy="44475"/>
            </a:xfrm>
            <a:custGeom>
              <a:pathLst>
                <a:path extrusionOk="0" fill="none" h="1779" w="13055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7" name="Shape 537"/>
          <p:cNvGrpSpPr/>
          <p:nvPr/>
        </p:nvGrpSpPr>
        <p:grpSpPr>
          <a:xfrm>
            <a:off x="4299012" y="1503415"/>
            <a:ext cx="357233" cy="361309"/>
            <a:chOff x="5290150" y="1636700"/>
            <a:chExt cx="425025" cy="429875"/>
          </a:xfrm>
        </p:grpSpPr>
        <p:sp>
          <p:nvSpPr>
            <p:cNvPr id="538" name="Shape 538"/>
            <p:cNvSpPr/>
            <p:nvPr/>
          </p:nvSpPr>
          <p:spPr>
            <a:xfrm>
              <a:off x="5396700" y="1939925"/>
              <a:ext cx="211900" cy="126650"/>
            </a:xfrm>
            <a:custGeom>
              <a:pathLst>
                <a:path extrusionOk="0" fill="none" h="5066" w="8476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5290150" y="1636700"/>
              <a:ext cx="425025" cy="294100"/>
            </a:xfrm>
            <a:custGeom>
              <a:pathLst>
                <a:path extrusionOk="0" fill="none" h="11764" w="17001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0" name="Shape 540"/>
          <p:cNvGrpSpPr/>
          <p:nvPr/>
        </p:nvGrpSpPr>
        <p:grpSpPr>
          <a:xfrm>
            <a:off x="4862967" y="1492657"/>
            <a:ext cx="359271" cy="376691"/>
            <a:chOff x="5961125" y="1623900"/>
            <a:chExt cx="427450" cy="448175"/>
          </a:xfrm>
        </p:grpSpPr>
        <p:sp>
          <p:nvSpPr>
            <p:cNvPr id="541" name="Shape 541"/>
            <p:cNvSpPr/>
            <p:nvPr/>
          </p:nvSpPr>
          <p:spPr>
            <a:xfrm>
              <a:off x="5961125" y="1678700"/>
              <a:ext cx="376925" cy="376925"/>
            </a:xfrm>
            <a:custGeom>
              <a:pathLst>
                <a:path extrusionOk="0" fill="none" h="15077" w="15077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6009825" y="1727425"/>
              <a:ext cx="279500" cy="279500"/>
            </a:xfrm>
            <a:custGeom>
              <a:pathLst>
                <a:path extrusionOk="0" fill="none" h="11180" w="1118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6107250" y="1824850"/>
              <a:ext cx="84650" cy="84650"/>
            </a:xfrm>
            <a:custGeom>
              <a:pathLst>
                <a:path extrusionOk="0" fill="none" h="3386" w="3386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6058550" y="1776125"/>
              <a:ext cx="182075" cy="182075"/>
            </a:xfrm>
            <a:custGeom>
              <a:pathLst>
                <a:path extrusionOk="0" fill="none" h="7283" w="7283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5971475" y="2001400"/>
              <a:ext cx="74925" cy="70675"/>
            </a:xfrm>
            <a:custGeom>
              <a:pathLst>
                <a:path extrusionOk="0" fill="none" h="2827" w="2997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6253375" y="2001400"/>
              <a:ext cx="74325" cy="70675"/>
            </a:xfrm>
            <a:custGeom>
              <a:pathLst>
                <a:path extrusionOk="0" fill="none" h="2827" w="2973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6137700" y="1623900"/>
              <a:ext cx="250875" cy="255150"/>
            </a:xfrm>
            <a:custGeom>
              <a:pathLst>
                <a:path extrusionOk="0" fill="none" h="10206" w="10035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8" name="Shape 548"/>
          <p:cNvGrpSpPr/>
          <p:nvPr/>
        </p:nvGrpSpPr>
        <p:grpSpPr>
          <a:xfrm>
            <a:off x="5415658" y="1502386"/>
            <a:ext cx="383835" cy="363369"/>
            <a:chOff x="6618700" y="1635475"/>
            <a:chExt cx="456675" cy="432325"/>
          </a:xfrm>
        </p:grpSpPr>
        <p:sp>
          <p:nvSpPr>
            <p:cNvPr id="549" name="Shape 549"/>
            <p:cNvSpPr/>
            <p:nvPr/>
          </p:nvSpPr>
          <p:spPr>
            <a:xfrm>
              <a:off x="6663775" y="1904000"/>
              <a:ext cx="117525" cy="163800"/>
            </a:xfrm>
            <a:custGeom>
              <a:pathLst>
                <a:path extrusionOk="0" fill="none" h="6552" w="4701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7046125" y="1775525"/>
              <a:ext cx="29250" cy="99275"/>
            </a:xfrm>
            <a:custGeom>
              <a:pathLst>
                <a:path extrusionOk="0" fill="none" h="3971" w="117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6618700" y="1751775"/>
              <a:ext cx="96850" cy="146750"/>
            </a:xfrm>
            <a:custGeom>
              <a:pathLst>
                <a:path extrusionOk="0" fill="none" h="5870" w="3874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6721600" y="1660450"/>
              <a:ext cx="278900" cy="329425"/>
            </a:xfrm>
            <a:custGeom>
              <a:pathLst>
                <a:path extrusionOk="0" fill="none" h="13177" w="11156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7006550" y="1635475"/>
              <a:ext cx="34750" cy="378750"/>
            </a:xfrm>
            <a:custGeom>
              <a:pathLst>
                <a:path extrusionOk="0" fill="none" h="15150" w="139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4" name="Shape 554"/>
          <p:cNvGrpSpPr/>
          <p:nvPr/>
        </p:nvGrpSpPr>
        <p:grpSpPr>
          <a:xfrm>
            <a:off x="370746" y="2085798"/>
            <a:ext cx="304008" cy="326513"/>
            <a:chOff x="616425" y="2329600"/>
            <a:chExt cx="361700" cy="388475"/>
          </a:xfrm>
        </p:grpSpPr>
        <p:sp>
          <p:nvSpPr>
            <p:cNvPr id="555" name="Shape 555"/>
            <p:cNvSpPr/>
            <p:nvPr/>
          </p:nvSpPr>
          <p:spPr>
            <a:xfrm>
              <a:off x="616425" y="2329600"/>
              <a:ext cx="361700" cy="388475"/>
            </a:xfrm>
            <a:custGeom>
              <a:pathLst>
                <a:path extrusionOk="0" fill="none" h="15539" w="14468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704725" y="2545750"/>
              <a:ext cx="185125" cy="25"/>
            </a:xfrm>
            <a:custGeom>
              <a:pathLst>
                <a:path extrusionOk="0" fill="none" h="1" w="7405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811875" y="2626125"/>
              <a:ext cx="31075" cy="31075"/>
            </a:xfrm>
            <a:custGeom>
              <a:pathLst>
                <a:path extrusionOk="0" fill="none" h="1243" w="1243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751000" y="2568275"/>
              <a:ext cx="54200" cy="53600"/>
            </a:xfrm>
            <a:custGeom>
              <a:pathLst>
                <a:path extrusionOk="0" fill="none" h="2144" w="2168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769875" y="2662650"/>
              <a:ext cx="23775" cy="23775"/>
            </a:xfrm>
            <a:custGeom>
              <a:pathLst>
                <a:path extrusionOk="0" fill="none" h="951" w="951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799700" y="2503125"/>
              <a:ext cx="24375" cy="23775"/>
            </a:xfrm>
            <a:custGeom>
              <a:pathLst>
                <a:path extrusionOk="0" fill="none" h="951" w="975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766825" y="2388050"/>
              <a:ext cx="60925" cy="25"/>
            </a:xfrm>
            <a:custGeom>
              <a:pathLst>
                <a:path extrusionOk="0" fill="none" h="1" w="2437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769875" y="2456250"/>
              <a:ext cx="31075" cy="31075"/>
            </a:xfrm>
            <a:custGeom>
              <a:pathLst>
                <a:path extrusionOk="0" fill="none" h="1243" w="1243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3" name="Shape 563"/>
          <p:cNvGrpSpPr/>
          <p:nvPr/>
        </p:nvGrpSpPr>
        <p:grpSpPr>
          <a:xfrm>
            <a:off x="927557" y="2088865"/>
            <a:ext cx="320377" cy="320377"/>
            <a:chOff x="1278900" y="2333250"/>
            <a:chExt cx="381175" cy="381175"/>
          </a:xfrm>
        </p:grpSpPr>
        <p:sp>
          <p:nvSpPr>
            <p:cNvPr id="564" name="Shape 564"/>
            <p:cNvSpPr/>
            <p:nvPr/>
          </p:nvSpPr>
          <p:spPr>
            <a:xfrm>
              <a:off x="1278900" y="2333250"/>
              <a:ext cx="381175" cy="381175"/>
            </a:xfrm>
            <a:custGeom>
              <a:pathLst>
                <a:path extrusionOk="0" fill="none" h="15247" w="15247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1525475" y="2503125"/>
              <a:ext cx="43875" cy="47525"/>
            </a:xfrm>
            <a:custGeom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1369600" y="2503125"/>
              <a:ext cx="43875" cy="47525"/>
            </a:xfrm>
            <a:custGeom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1369600" y="2604200"/>
              <a:ext cx="199750" cy="40825"/>
            </a:xfrm>
            <a:custGeom>
              <a:pathLst>
                <a:path extrusionOk="0" fill="none" h="1633" w="799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8" name="Shape 568"/>
          <p:cNvGrpSpPr/>
          <p:nvPr/>
        </p:nvGrpSpPr>
        <p:grpSpPr>
          <a:xfrm>
            <a:off x="1492520" y="2088865"/>
            <a:ext cx="320398" cy="320377"/>
            <a:chOff x="1951075" y="2333250"/>
            <a:chExt cx="381200" cy="381175"/>
          </a:xfrm>
        </p:grpSpPr>
        <p:sp>
          <p:nvSpPr>
            <p:cNvPr id="569" name="Shape 569"/>
            <p:cNvSpPr/>
            <p:nvPr/>
          </p:nvSpPr>
          <p:spPr>
            <a:xfrm>
              <a:off x="1951075" y="2333250"/>
              <a:ext cx="381200" cy="381175"/>
            </a:xfrm>
            <a:custGeom>
              <a:pathLst>
                <a:path extrusionOk="0" fill="none" h="15247" w="15248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2197675" y="2503125"/>
              <a:ext cx="43875" cy="47525"/>
            </a:xfrm>
            <a:custGeom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2041800" y="2503125"/>
              <a:ext cx="43875" cy="47525"/>
            </a:xfrm>
            <a:custGeom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2041800" y="2584100"/>
              <a:ext cx="199750" cy="41425"/>
            </a:xfrm>
            <a:custGeom>
              <a:pathLst>
                <a:path extrusionOk="0" fill="none" h="1657" w="799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3" name="Shape 573"/>
          <p:cNvGrpSpPr/>
          <p:nvPr/>
        </p:nvGrpSpPr>
        <p:grpSpPr>
          <a:xfrm>
            <a:off x="2057504" y="2088865"/>
            <a:ext cx="320377" cy="320377"/>
            <a:chOff x="2623275" y="2333250"/>
            <a:chExt cx="381175" cy="381175"/>
          </a:xfrm>
        </p:grpSpPr>
        <p:sp>
          <p:nvSpPr>
            <p:cNvPr id="574" name="Shape 574"/>
            <p:cNvSpPr/>
            <p:nvPr/>
          </p:nvSpPr>
          <p:spPr>
            <a:xfrm>
              <a:off x="2623275" y="2333250"/>
              <a:ext cx="381175" cy="381175"/>
            </a:xfrm>
            <a:custGeom>
              <a:pathLst>
                <a:path extrusionOk="0" fill="none" h="15247" w="15247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2869875" y="2503125"/>
              <a:ext cx="43875" cy="47525"/>
            </a:xfrm>
            <a:custGeom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2714000" y="2503125"/>
              <a:ext cx="43875" cy="47525"/>
            </a:xfrm>
            <a:custGeom>
              <a:pathLst>
                <a:path extrusionOk="0" fill="none" h="1901" w="1755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2810200" y="2595675"/>
              <a:ext cx="99875" cy="31075"/>
            </a:xfrm>
            <a:custGeom>
              <a:pathLst>
                <a:path extrusionOk="0" fill="none" h="1243" w="3995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8" name="Shape 578"/>
          <p:cNvGrpSpPr/>
          <p:nvPr/>
        </p:nvGrpSpPr>
        <p:grpSpPr>
          <a:xfrm>
            <a:off x="2697208" y="2033603"/>
            <a:ext cx="170936" cy="426826"/>
            <a:chOff x="3384375" y="2267500"/>
            <a:chExt cx="203375" cy="507825"/>
          </a:xfrm>
        </p:grpSpPr>
        <p:sp>
          <p:nvSpPr>
            <p:cNvPr id="579" name="Shape 579"/>
            <p:cNvSpPr/>
            <p:nvPr/>
          </p:nvSpPr>
          <p:spPr>
            <a:xfrm>
              <a:off x="3384375" y="2373425"/>
              <a:ext cx="203375" cy="401900"/>
            </a:xfrm>
            <a:custGeom>
              <a:pathLst>
                <a:path extrusionOk="0" fill="none" h="16076" w="8135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3443425" y="2267500"/>
              <a:ext cx="85275" cy="93775"/>
            </a:xfrm>
            <a:custGeom>
              <a:pathLst>
                <a:path extrusionOk="0" fill="none" h="3751" w="3411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1" name="Shape 581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582" name="Shape 582"/>
            <p:cNvSpPr/>
            <p:nvPr/>
          </p:nvSpPr>
          <p:spPr>
            <a:xfrm>
              <a:off x="4747025" y="2427025"/>
              <a:ext cx="166850" cy="283750"/>
            </a:xfrm>
            <a:custGeom>
              <a:pathLst>
                <a:path extrusionOk="0" fill="none" h="11350" w="6674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4792100" y="2332025"/>
              <a:ext cx="76725" cy="84050"/>
            </a:xfrm>
            <a:custGeom>
              <a:pathLst>
                <a:path extrusionOk="0" fill="none" h="3362" w="3069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4" name="Shape 584"/>
          <p:cNvGrpSpPr/>
          <p:nvPr/>
        </p:nvGrpSpPr>
        <p:grpSpPr>
          <a:xfrm>
            <a:off x="3274989" y="2035641"/>
            <a:ext cx="145343" cy="422729"/>
            <a:chOff x="4071800" y="2269925"/>
            <a:chExt cx="172925" cy="502950"/>
          </a:xfrm>
        </p:grpSpPr>
        <p:sp>
          <p:nvSpPr>
            <p:cNvPr id="585" name="Shape 585"/>
            <p:cNvSpPr/>
            <p:nvPr/>
          </p:nvSpPr>
          <p:spPr>
            <a:xfrm>
              <a:off x="4118075" y="2269925"/>
              <a:ext cx="80375" cy="91350"/>
            </a:xfrm>
            <a:custGeom>
              <a:pathLst>
                <a:path extrusionOk="0" fill="none" h="3654" w="3215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4071800" y="2372825"/>
              <a:ext cx="172925" cy="400050"/>
            </a:xfrm>
            <a:custGeom>
              <a:pathLst>
                <a:path extrusionOk="0" fill="none" h="16002" w="6917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87" name="Shape 587"/>
          <p:cNvSpPr/>
          <p:nvPr/>
        </p:nvSpPr>
        <p:spPr>
          <a:xfrm>
            <a:off x="4317610" y="2080241"/>
            <a:ext cx="320377" cy="337775"/>
          </a:xfrm>
          <a:custGeom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588" name="Shape 588"/>
          <p:cNvGrpSpPr/>
          <p:nvPr/>
        </p:nvGrpSpPr>
        <p:grpSpPr>
          <a:xfrm>
            <a:off x="4872695" y="2086302"/>
            <a:ext cx="345970" cy="325504"/>
            <a:chOff x="5972700" y="2330200"/>
            <a:chExt cx="411625" cy="387275"/>
          </a:xfrm>
        </p:grpSpPr>
        <p:sp>
          <p:nvSpPr>
            <p:cNvPr id="589" name="Shape 589"/>
            <p:cNvSpPr/>
            <p:nvPr/>
          </p:nvSpPr>
          <p:spPr>
            <a:xfrm>
              <a:off x="5972700" y="2476950"/>
              <a:ext cx="98050" cy="219825"/>
            </a:xfrm>
            <a:custGeom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6078025" y="2330200"/>
              <a:ext cx="306300" cy="387275"/>
            </a:xfrm>
            <a:custGeom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1" name="Shape 591"/>
          <p:cNvGrpSpPr/>
          <p:nvPr/>
        </p:nvGrpSpPr>
        <p:grpSpPr>
          <a:xfrm>
            <a:off x="467992" y="2614430"/>
            <a:ext cx="109538" cy="399195"/>
            <a:chOff x="732125" y="2958550"/>
            <a:chExt cx="130325" cy="474950"/>
          </a:xfrm>
        </p:grpSpPr>
        <p:sp>
          <p:nvSpPr>
            <p:cNvPr id="592" name="Shape 592"/>
            <p:cNvSpPr/>
            <p:nvPr/>
          </p:nvSpPr>
          <p:spPr>
            <a:xfrm>
              <a:off x="732125" y="2958550"/>
              <a:ext cx="130325" cy="474950"/>
            </a:xfrm>
            <a:custGeom>
              <a:pathLst>
                <a:path extrusionOk="0" fill="none" h="18998" w="5213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756475" y="3090675"/>
              <a:ext cx="81625" cy="318475"/>
            </a:xfrm>
            <a:custGeom>
              <a:pathLst>
                <a:path extrusionOk="0" fill="none" h="12739" w="3265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802750" y="3129050"/>
              <a:ext cx="13425" cy="25"/>
            </a:xfrm>
            <a:custGeom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802750" y="3162525"/>
              <a:ext cx="13425" cy="25"/>
            </a:xfrm>
            <a:custGeom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802750" y="3196025"/>
              <a:ext cx="13425" cy="25"/>
            </a:xfrm>
            <a:custGeom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802750" y="3229500"/>
              <a:ext cx="13425" cy="25"/>
            </a:xfrm>
            <a:custGeom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802750" y="3263000"/>
              <a:ext cx="13425" cy="25"/>
            </a:xfrm>
            <a:custGeom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802750" y="3296475"/>
              <a:ext cx="13425" cy="25"/>
            </a:xfrm>
            <a:custGeom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00" name="Shape 600"/>
          <p:cNvSpPr/>
          <p:nvPr/>
        </p:nvSpPr>
        <p:spPr>
          <a:xfrm>
            <a:off x="1484912" y="2598659"/>
            <a:ext cx="335737" cy="430924"/>
          </a:xfrm>
          <a:custGeom>
            <a:pathLst>
              <a:path extrusionOk="0" fill="none" h="20508" w="15978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1" name="Shape 601"/>
          <p:cNvSpPr/>
          <p:nvPr/>
        </p:nvSpPr>
        <p:spPr>
          <a:xfrm>
            <a:off x="963404" y="2598659"/>
            <a:ext cx="248745" cy="430924"/>
          </a:xfrm>
          <a:custGeom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602" name="Shape 602"/>
          <p:cNvGrpSpPr/>
          <p:nvPr/>
        </p:nvGrpSpPr>
        <p:grpSpPr>
          <a:xfrm>
            <a:off x="2023737" y="2627227"/>
            <a:ext cx="387932" cy="367466"/>
            <a:chOff x="2583100" y="2973775"/>
            <a:chExt cx="461550" cy="437200"/>
          </a:xfrm>
        </p:grpSpPr>
        <p:sp>
          <p:nvSpPr>
            <p:cNvPr id="603" name="Shape 603"/>
            <p:cNvSpPr/>
            <p:nvPr/>
          </p:nvSpPr>
          <p:spPr>
            <a:xfrm>
              <a:off x="2701225" y="3315975"/>
              <a:ext cx="225300" cy="95000"/>
            </a:xfrm>
            <a:custGeom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2583100" y="2973775"/>
              <a:ext cx="461550" cy="336125"/>
            </a:xfrm>
            <a:custGeom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05" name="Shape 605"/>
          <p:cNvSpPr/>
          <p:nvPr/>
        </p:nvSpPr>
        <p:spPr>
          <a:xfrm>
            <a:off x="3734681" y="2636021"/>
            <a:ext cx="356203" cy="356203"/>
          </a:xfrm>
          <a:custGeom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606" name="Shape 606"/>
          <p:cNvGrpSpPr/>
          <p:nvPr/>
        </p:nvGrpSpPr>
        <p:grpSpPr>
          <a:xfrm>
            <a:off x="4263186" y="2655383"/>
            <a:ext cx="435021" cy="323445"/>
            <a:chOff x="5247525" y="3007275"/>
            <a:chExt cx="517575" cy="384825"/>
          </a:xfrm>
        </p:grpSpPr>
        <p:sp>
          <p:nvSpPr>
            <p:cNvPr id="607" name="Shape 607"/>
            <p:cNvSpPr/>
            <p:nvPr/>
          </p:nvSpPr>
          <p:spPr>
            <a:xfrm>
              <a:off x="5247525" y="3007275"/>
              <a:ext cx="348900" cy="348900"/>
            </a:xfrm>
            <a:custGeom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5566575" y="3193575"/>
              <a:ext cx="198525" cy="198525"/>
            </a:xfrm>
            <a:custGeom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9" name="Shape 609"/>
          <p:cNvGrpSpPr/>
          <p:nvPr/>
        </p:nvGrpSpPr>
        <p:grpSpPr>
          <a:xfrm>
            <a:off x="3174171" y="2636955"/>
            <a:ext cx="342881" cy="350068"/>
            <a:chOff x="3951850" y="2985350"/>
            <a:chExt cx="407950" cy="416500"/>
          </a:xfrm>
        </p:grpSpPr>
        <p:sp>
          <p:nvSpPr>
            <p:cNvPr id="610" name="Shape 610"/>
            <p:cNvSpPr/>
            <p:nvPr/>
          </p:nvSpPr>
          <p:spPr>
            <a:xfrm>
              <a:off x="3951850" y="2985350"/>
              <a:ext cx="314800" cy="314825"/>
            </a:xfrm>
            <a:custGeom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3988375" y="3021875"/>
              <a:ext cx="241750" cy="241750"/>
            </a:xfrm>
            <a:custGeom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4024300" y="3058425"/>
              <a:ext cx="84650" cy="84650"/>
            </a:xfrm>
            <a:custGeom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4205750" y="3248375"/>
              <a:ext cx="154050" cy="153475"/>
            </a:xfrm>
            <a:custGeom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4" name="Shape 614"/>
          <p:cNvGrpSpPr/>
          <p:nvPr/>
        </p:nvGrpSpPr>
        <p:grpSpPr>
          <a:xfrm>
            <a:off x="330844" y="3226503"/>
            <a:ext cx="397136" cy="305017"/>
            <a:chOff x="568950" y="3686775"/>
            <a:chExt cx="472500" cy="362900"/>
          </a:xfrm>
        </p:grpSpPr>
        <p:sp>
          <p:nvSpPr>
            <p:cNvPr id="615" name="Shape 615"/>
            <p:cNvSpPr/>
            <p:nvPr/>
          </p:nvSpPr>
          <p:spPr>
            <a:xfrm>
              <a:off x="568950" y="3686775"/>
              <a:ext cx="472500" cy="362900"/>
            </a:xfrm>
            <a:custGeom>
              <a:pathLst>
                <a:path extrusionOk="0" fill="none" h="14516" w="1890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645650" y="3820725"/>
              <a:ext cx="34125" cy="34125"/>
            </a:xfrm>
            <a:custGeom>
              <a:pathLst>
                <a:path extrusionOk="0" fill="none" h="1365" w="1365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747950" y="3753750"/>
              <a:ext cx="85275" cy="12200"/>
            </a:xfrm>
            <a:custGeom>
              <a:pathLst>
                <a:path extrusionOk="0" fill="none" h="488" w="3411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18" name="Shape 618"/>
          <p:cNvSpPr/>
          <p:nvPr/>
        </p:nvSpPr>
        <p:spPr>
          <a:xfrm>
            <a:off x="4907685" y="2619652"/>
            <a:ext cx="270220" cy="388962"/>
          </a:xfrm>
          <a:custGeom>
            <a:pathLst>
              <a:path extrusionOk="0" fill="none" h="18511" w="1286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619" name="Shape 619"/>
          <p:cNvGrpSpPr/>
          <p:nvPr/>
        </p:nvGrpSpPr>
        <p:grpSpPr>
          <a:xfrm>
            <a:off x="898896" y="3252096"/>
            <a:ext cx="377699" cy="253852"/>
            <a:chOff x="1244800" y="3717225"/>
            <a:chExt cx="449375" cy="302025"/>
          </a:xfrm>
        </p:grpSpPr>
        <p:sp>
          <p:nvSpPr>
            <p:cNvPr id="620" name="Shape 620"/>
            <p:cNvSpPr/>
            <p:nvPr/>
          </p:nvSpPr>
          <p:spPr>
            <a:xfrm>
              <a:off x="1244800" y="3717225"/>
              <a:ext cx="449375" cy="302025"/>
            </a:xfrm>
            <a:custGeom>
              <a:pathLst>
                <a:path extrusionOk="0" fill="none" h="12081" w="17975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1244800" y="3795150"/>
              <a:ext cx="449375" cy="25"/>
            </a:xfrm>
            <a:custGeom>
              <a:pathLst>
                <a:path extrusionOk="0" fill="none" h="1" w="17975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1244800" y="3853000"/>
              <a:ext cx="449375" cy="25"/>
            </a:xfrm>
            <a:custGeom>
              <a:pathLst>
                <a:path extrusionOk="0" fill="none" h="1" w="17975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1302625" y="3893800"/>
              <a:ext cx="161375" cy="25"/>
            </a:xfrm>
            <a:custGeom>
              <a:pathLst>
                <a:path extrusionOk="0" fill="none" h="1" w="6455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1302625" y="3933975"/>
              <a:ext cx="110250" cy="25"/>
            </a:xfrm>
            <a:custGeom>
              <a:pathLst>
                <a:path extrusionOk="0" fill="none" h="1" w="441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1572975" y="3899875"/>
              <a:ext cx="62125" cy="40225"/>
            </a:xfrm>
            <a:custGeom>
              <a:pathLst>
                <a:path extrusionOk="0" fill="none" h="1609" w="2485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6" name="Shape 626"/>
          <p:cNvGrpSpPr/>
          <p:nvPr/>
        </p:nvGrpSpPr>
        <p:grpSpPr>
          <a:xfrm>
            <a:off x="1468986" y="3232639"/>
            <a:ext cx="367466" cy="287114"/>
            <a:chOff x="1923075" y="3694075"/>
            <a:chExt cx="437200" cy="341600"/>
          </a:xfrm>
        </p:grpSpPr>
        <p:sp>
          <p:nvSpPr>
            <p:cNvPr id="627" name="Shape 627"/>
            <p:cNvSpPr/>
            <p:nvPr/>
          </p:nvSpPr>
          <p:spPr>
            <a:xfrm>
              <a:off x="2247600" y="3983300"/>
              <a:ext cx="52400" cy="52375"/>
            </a:xfrm>
            <a:custGeom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2035100" y="3983300"/>
              <a:ext cx="52400" cy="52375"/>
            </a:xfrm>
            <a:custGeom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1923075" y="3694075"/>
              <a:ext cx="437200" cy="280100"/>
            </a:xfrm>
            <a:custGeom>
              <a:pathLst>
                <a:path extrusionOk="0" fill="none" h="11204" w="17488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2261000" y="3781750"/>
              <a:ext cx="48725" cy="108400"/>
            </a:xfrm>
            <a:custGeom>
              <a:pathLst>
                <a:path extrusionOk="0" fill="none" h="4336" w="1949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2225675" y="3780550"/>
              <a:ext cx="32300" cy="113875"/>
            </a:xfrm>
            <a:custGeom>
              <a:pathLst>
                <a:path extrusionOk="0" fill="none" h="4555" w="1292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2190375" y="3779325"/>
              <a:ext cx="15850" cy="119350"/>
            </a:xfrm>
            <a:custGeom>
              <a:pathLst>
                <a:path extrusionOk="0" fill="none" h="4774" w="634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2154450" y="3777500"/>
              <a:ext cx="1250" cy="126050"/>
            </a:xfrm>
            <a:custGeom>
              <a:pathLst>
                <a:path extrusionOk="0" fill="none" h="5042" w="5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2103300" y="3776275"/>
              <a:ext cx="17075" cy="131550"/>
            </a:xfrm>
            <a:custGeom>
              <a:pathLst>
                <a:path extrusionOk="0" fill="none" h="5262" w="683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2051550" y="3775050"/>
              <a:ext cx="34125" cy="137025"/>
            </a:xfrm>
            <a:custGeom>
              <a:pathLst>
                <a:path extrusionOk="0" fill="none" h="5481" w="1365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6" name="Shape 636"/>
          <p:cNvGrpSpPr/>
          <p:nvPr/>
        </p:nvGrpSpPr>
        <p:grpSpPr>
          <a:xfrm>
            <a:off x="2037542" y="3228037"/>
            <a:ext cx="360301" cy="295813"/>
            <a:chOff x="2599525" y="3688600"/>
            <a:chExt cx="428675" cy="351950"/>
          </a:xfrm>
        </p:grpSpPr>
        <p:sp>
          <p:nvSpPr>
            <p:cNvPr id="637" name="Shape 637"/>
            <p:cNvSpPr/>
            <p:nvPr/>
          </p:nvSpPr>
          <p:spPr>
            <a:xfrm>
              <a:off x="2599525" y="3688600"/>
              <a:ext cx="428675" cy="168675"/>
            </a:xfrm>
            <a:custGeom>
              <a:pathLst>
                <a:path extrusionOk="0" fill="none" h="6747" w="17147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2792550" y="3862125"/>
              <a:ext cx="42650" cy="23775"/>
            </a:xfrm>
            <a:custGeom>
              <a:pathLst>
                <a:path extrusionOk="0" fill="none" h="951" w="1706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2599525" y="3852375"/>
              <a:ext cx="428675" cy="188175"/>
            </a:xfrm>
            <a:custGeom>
              <a:pathLst>
                <a:path extrusionOk="0" fill="none" h="7527" w="17147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0" name="Shape 640"/>
          <p:cNvGrpSpPr/>
          <p:nvPr/>
        </p:nvGrpSpPr>
        <p:grpSpPr>
          <a:xfrm>
            <a:off x="2619924" y="3207571"/>
            <a:ext cx="333699" cy="329076"/>
            <a:chOff x="3292425" y="3664250"/>
            <a:chExt cx="397025" cy="391525"/>
          </a:xfrm>
        </p:grpSpPr>
        <p:sp>
          <p:nvSpPr>
            <p:cNvPr id="641" name="Shape 641"/>
            <p:cNvSpPr/>
            <p:nvPr/>
          </p:nvSpPr>
          <p:spPr>
            <a:xfrm>
              <a:off x="3292425" y="3680675"/>
              <a:ext cx="375100" cy="375100"/>
            </a:xfrm>
            <a:custGeom>
              <a:pathLst>
                <a:path extrusionOk="0" fill="none" h="15004" w="15004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3504325" y="3664250"/>
              <a:ext cx="131525" cy="153450"/>
            </a:xfrm>
            <a:custGeom>
              <a:pathLst>
                <a:path extrusionOk="0" fill="none" h="6138" w="5261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3501875" y="3749500"/>
              <a:ext cx="187575" cy="96825"/>
            </a:xfrm>
            <a:custGeom>
              <a:pathLst>
                <a:path extrusionOk="0" fill="none" h="3873" w="7503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4" name="Shape 644"/>
          <p:cNvGrpSpPr/>
          <p:nvPr/>
        </p:nvGrpSpPr>
        <p:grpSpPr>
          <a:xfrm>
            <a:off x="3157781" y="3250037"/>
            <a:ext cx="369525" cy="268182"/>
            <a:chOff x="3932350" y="3714775"/>
            <a:chExt cx="439650" cy="319075"/>
          </a:xfrm>
        </p:grpSpPr>
        <p:sp>
          <p:nvSpPr>
            <p:cNvPr id="645" name="Shape 645"/>
            <p:cNvSpPr/>
            <p:nvPr/>
          </p:nvSpPr>
          <p:spPr>
            <a:xfrm>
              <a:off x="3932350" y="3714775"/>
              <a:ext cx="439650" cy="319075"/>
            </a:xfrm>
            <a:custGeom>
              <a:pathLst>
                <a:path extrusionOk="0" fill="none" h="12763" w="17586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3970100" y="3862750"/>
              <a:ext cx="77350" cy="132750"/>
            </a:xfrm>
            <a:custGeom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4278800" y="3862750"/>
              <a:ext cx="77350" cy="132750"/>
            </a:xfrm>
            <a:custGeom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4073000" y="3716600"/>
              <a:ext cx="77350" cy="278900"/>
            </a:xfrm>
            <a:custGeom>
              <a:pathLst>
                <a:path extrusionOk="0" fill="none" h="11156" w="3094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4175900" y="3787250"/>
              <a:ext cx="77350" cy="208250"/>
            </a:xfrm>
            <a:custGeom>
              <a:pathLst>
                <a:path extrusionOk="0" fill="none" h="8330" w="3094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0" name="Shape 650"/>
          <p:cNvGrpSpPr/>
          <p:nvPr/>
        </p:nvGrpSpPr>
        <p:grpSpPr>
          <a:xfrm>
            <a:off x="3722765" y="3250037"/>
            <a:ext cx="369504" cy="268182"/>
            <a:chOff x="4604550" y="3714775"/>
            <a:chExt cx="439625" cy="319075"/>
          </a:xfrm>
        </p:grpSpPr>
        <p:sp>
          <p:nvSpPr>
            <p:cNvPr id="651" name="Shape 651"/>
            <p:cNvSpPr/>
            <p:nvPr/>
          </p:nvSpPr>
          <p:spPr>
            <a:xfrm>
              <a:off x="4604550" y="3714775"/>
              <a:ext cx="439625" cy="319075"/>
            </a:xfrm>
            <a:custGeom>
              <a:pathLst>
                <a:path extrusionOk="0" fill="none" h="12763" w="17585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4647175" y="3761675"/>
              <a:ext cx="354400" cy="213725"/>
            </a:xfrm>
            <a:custGeom>
              <a:pathLst>
                <a:path extrusionOk="0" fill="none" h="8549" w="14176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3" name="Shape 653"/>
          <p:cNvGrpSpPr/>
          <p:nvPr/>
        </p:nvGrpSpPr>
        <p:grpSpPr>
          <a:xfrm>
            <a:off x="4301050" y="3222406"/>
            <a:ext cx="353136" cy="313737"/>
            <a:chOff x="5292575" y="3681900"/>
            <a:chExt cx="420150" cy="373275"/>
          </a:xfrm>
        </p:grpSpPr>
        <p:sp>
          <p:nvSpPr>
            <p:cNvPr id="654" name="Shape 654"/>
            <p:cNvSpPr/>
            <p:nvPr/>
          </p:nvSpPr>
          <p:spPr>
            <a:xfrm>
              <a:off x="5292575" y="3706875"/>
              <a:ext cx="420150" cy="266700"/>
            </a:xfrm>
            <a:custGeom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5490475" y="3681900"/>
              <a:ext cx="24375" cy="25000"/>
            </a:xfrm>
            <a:custGeom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5358350" y="3973550"/>
              <a:ext cx="60900" cy="81625"/>
            </a:xfrm>
            <a:custGeom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5586050" y="3973550"/>
              <a:ext cx="60925" cy="81625"/>
            </a:xfrm>
            <a:custGeom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5316925" y="3731225"/>
              <a:ext cx="371450" cy="218000"/>
            </a:xfrm>
            <a:custGeom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5380250" y="3784800"/>
              <a:ext cx="230200" cy="115725"/>
            </a:xfrm>
            <a:custGeom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5547700" y="3779925"/>
              <a:ext cx="68825" cy="68825"/>
            </a:xfrm>
            <a:custGeom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1" name="Shape 661"/>
          <p:cNvGrpSpPr/>
          <p:nvPr/>
        </p:nvGrpSpPr>
        <p:grpSpPr>
          <a:xfrm>
            <a:off x="4846073" y="3182482"/>
            <a:ext cx="393059" cy="393059"/>
            <a:chOff x="5941025" y="3634400"/>
            <a:chExt cx="467650" cy="467650"/>
          </a:xfrm>
        </p:grpSpPr>
        <p:sp>
          <p:nvSpPr>
            <p:cNvPr id="662" name="Shape 662"/>
            <p:cNvSpPr/>
            <p:nvPr/>
          </p:nvSpPr>
          <p:spPr>
            <a:xfrm>
              <a:off x="5941025" y="3634400"/>
              <a:ext cx="467650" cy="467650"/>
            </a:xfrm>
            <a:custGeom>
              <a:pathLst>
                <a:path extrusionOk="0" fill="none" h="18706" w="18706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6211975" y="3753150"/>
              <a:ext cx="19525" cy="18900"/>
            </a:xfrm>
            <a:custGeom>
              <a:pathLst>
                <a:path extrusionOk="0" fill="none" h="756" w="781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5943475" y="3695900"/>
              <a:ext cx="177800" cy="351350"/>
            </a:xfrm>
            <a:custGeom>
              <a:pathLst>
                <a:path extrusionOk="0" fill="none" h="14054" w="7112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6128575" y="3695900"/>
              <a:ext cx="86475" cy="47525"/>
            </a:xfrm>
            <a:custGeom>
              <a:pathLst>
                <a:path extrusionOk="0" fill="none" h="1901" w="3459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6357500" y="3940075"/>
              <a:ext cx="18900" cy="34725"/>
            </a:xfrm>
            <a:custGeom>
              <a:pathLst>
                <a:path extrusionOk="0" fill="none" h="1389" w="756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6202850" y="3720875"/>
              <a:ext cx="204000" cy="278875"/>
            </a:xfrm>
            <a:custGeom>
              <a:pathLst>
                <a:path extrusionOk="0" fill="none" h="11155" w="816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8" name="Shape 668"/>
          <p:cNvGrpSpPr/>
          <p:nvPr/>
        </p:nvGrpSpPr>
        <p:grpSpPr>
          <a:xfrm>
            <a:off x="5436146" y="3207571"/>
            <a:ext cx="342881" cy="342902"/>
            <a:chOff x="6643075" y="3664250"/>
            <a:chExt cx="407950" cy="407975"/>
          </a:xfrm>
        </p:grpSpPr>
        <p:sp>
          <p:nvSpPr>
            <p:cNvPr id="669" name="Shape 669"/>
            <p:cNvSpPr/>
            <p:nvPr/>
          </p:nvSpPr>
          <p:spPr>
            <a:xfrm>
              <a:off x="6794075" y="3815250"/>
              <a:ext cx="211300" cy="211300"/>
            </a:xfrm>
            <a:custGeom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6643075" y="3664250"/>
              <a:ext cx="407950" cy="407975"/>
            </a:xfrm>
            <a:custGeom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1" name="Shape 671"/>
          <p:cNvGrpSpPr/>
          <p:nvPr/>
        </p:nvGrpSpPr>
        <p:grpSpPr>
          <a:xfrm>
            <a:off x="336979" y="3758224"/>
            <a:ext cx="371564" cy="371543"/>
            <a:chOff x="576250" y="4319400"/>
            <a:chExt cx="442075" cy="442050"/>
          </a:xfrm>
        </p:grpSpPr>
        <p:sp>
          <p:nvSpPr>
            <p:cNvPr id="672" name="Shape 672"/>
            <p:cNvSpPr/>
            <p:nvPr/>
          </p:nvSpPr>
          <p:spPr>
            <a:xfrm>
              <a:off x="576250" y="4319400"/>
              <a:ext cx="442075" cy="442050"/>
            </a:xfrm>
            <a:custGeom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595725" y="4668875"/>
              <a:ext cx="73100" cy="73100"/>
            </a:xfrm>
            <a:custGeom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652350" y="4711500"/>
              <a:ext cx="46925" cy="46925"/>
            </a:xfrm>
            <a:custGeom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579300" y="4638450"/>
              <a:ext cx="46900" cy="46900"/>
            </a:xfrm>
            <a:custGeom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76" name="Shape 676"/>
          <p:cNvSpPr/>
          <p:nvPr/>
        </p:nvSpPr>
        <p:spPr>
          <a:xfrm>
            <a:off x="886643" y="3830522"/>
            <a:ext cx="402263" cy="227229"/>
          </a:xfrm>
          <a:custGeom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7" name="Shape 677"/>
          <p:cNvSpPr/>
          <p:nvPr/>
        </p:nvSpPr>
        <p:spPr>
          <a:xfrm>
            <a:off x="3177366" y="3773702"/>
            <a:ext cx="340843" cy="340864"/>
          </a:xfrm>
          <a:custGeom>
            <a:pathLst>
              <a:path extrusionOk="0" fill="none" h="16222" w="16221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8" name="Shape 678"/>
          <p:cNvSpPr/>
          <p:nvPr/>
        </p:nvSpPr>
        <p:spPr>
          <a:xfrm>
            <a:off x="2612360" y="3795199"/>
            <a:ext cx="340843" cy="297873"/>
          </a:xfrm>
          <a:custGeom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9" name="Shape 679"/>
          <p:cNvSpPr/>
          <p:nvPr/>
        </p:nvSpPr>
        <p:spPr>
          <a:xfrm>
            <a:off x="3740837" y="3772168"/>
            <a:ext cx="343911" cy="343932"/>
          </a:xfrm>
          <a:custGeom>
            <a:pathLst>
              <a:path extrusionOk="0" fill="none" h="16368" w="16367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680" name="Shape 680"/>
          <p:cNvGrpSpPr/>
          <p:nvPr/>
        </p:nvGrpSpPr>
        <p:grpSpPr>
          <a:xfrm>
            <a:off x="4280584" y="3777157"/>
            <a:ext cx="394068" cy="325504"/>
            <a:chOff x="5268225" y="4341925"/>
            <a:chExt cx="468850" cy="387275"/>
          </a:xfrm>
        </p:grpSpPr>
        <p:sp>
          <p:nvSpPr>
            <p:cNvPr id="681" name="Shape 681"/>
            <p:cNvSpPr/>
            <p:nvPr/>
          </p:nvSpPr>
          <p:spPr>
            <a:xfrm>
              <a:off x="5652425" y="4676800"/>
              <a:ext cx="65775" cy="52400"/>
            </a:xfrm>
            <a:custGeom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5287100" y="4676800"/>
              <a:ext cx="65775" cy="52400"/>
            </a:xfrm>
            <a:custGeom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5268225" y="4341925"/>
              <a:ext cx="468850" cy="333075"/>
            </a:xfrm>
            <a:custGeom>
              <a:pathLst>
                <a:path extrusionOk="0" fill="none" h="13323" w="18754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5351025" y="4375400"/>
              <a:ext cx="303250" cy="149825"/>
            </a:xfrm>
            <a:custGeom>
              <a:pathLst>
                <a:path extrusionOk="0" fill="none" h="5993" w="1213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5326675" y="4569025"/>
              <a:ext cx="81000" cy="65175"/>
            </a:xfrm>
            <a:custGeom>
              <a:pathLst>
                <a:path extrusionOk="0" fill="none" h="2607" w="324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5447225" y="4615925"/>
              <a:ext cx="110850" cy="25"/>
            </a:xfrm>
            <a:custGeom>
              <a:pathLst>
                <a:path extrusionOk="0" fill="none" h="1" w="4434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5439925" y="4589125"/>
              <a:ext cx="125450" cy="25"/>
            </a:xfrm>
            <a:custGeom>
              <a:pathLst>
                <a:path extrusionOk="0" fill="none" h="1" w="5018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5597625" y="4569025"/>
              <a:ext cx="81000" cy="65175"/>
            </a:xfrm>
            <a:custGeom>
              <a:pathLst>
                <a:path extrusionOk="0" fill="none" h="2607" w="324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9" name="Shape 689"/>
          <p:cNvGrpSpPr/>
          <p:nvPr/>
        </p:nvGrpSpPr>
        <p:grpSpPr>
          <a:xfrm>
            <a:off x="4865530" y="3766924"/>
            <a:ext cx="354144" cy="354144"/>
            <a:chOff x="5964175" y="4329750"/>
            <a:chExt cx="421350" cy="421350"/>
          </a:xfrm>
        </p:grpSpPr>
        <p:sp>
          <p:nvSpPr>
            <p:cNvPr id="690" name="Shape 690"/>
            <p:cNvSpPr/>
            <p:nvPr/>
          </p:nvSpPr>
          <p:spPr>
            <a:xfrm>
              <a:off x="5964175" y="4329750"/>
              <a:ext cx="421350" cy="421350"/>
            </a:xfrm>
            <a:custGeom>
              <a:pathLst>
                <a:path extrusionOk="0" fill="none" h="16854" w="16854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6322800" y="4360800"/>
              <a:ext cx="31675" cy="30475"/>
            </a:xfrm>
            <a:custGeom>
              <a:pathLst>
                <a:path extrusionOk="0" fill="none" h="1219" w="1267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2" name="Shape 692"/>
          <p:cNvGrpSpPr/>
          <p:nvPr/>
        </p:nvGrpSpPr>
        <p:grpSpPr>
          <a:xfrm>
            <a:off x="901438" y="4331908"/>
            <a:ext cx="372593" cy="360301"/>
            <a:chOff x="1247825" y="5001950"/>
            <a:chExt cx="443300" cy="428675"/>
          </a:xfrm>
        </p:grpSpPr>
        <p:sp>
          <p:nvSpPr>
            <p:cNvPr id="693" name="Shape 693"/>
            <p:cNvSpPr/>
            <p:nvPr/>
          </p:nvSpPr>
          <p:spPr>
            <a:xfrm>
              <a:off x="1247825" y="5168175"/>
              <a:ext cx="373875" cy="221650"/>
            </a:xfrm>
            <a:custGeom>
              <a:pathLst>
                <a:path extrusionOk="0" fill="none" h="8866" w="14955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1275850" y="5209575"/>
              <a:ext cx="60900" cy="87075"/>
            </a:xfrm>
            <a:custGeom>
              <a:pathLst>
                <a:path extrusionOk="0" fill="none" h="3483" w="2436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1247825" y="5391625"/>
              <a:ext cx="443300" cy="39000"/>
            </a:xfrm>
            <a:custGeom>
              <a:pathLst>
                <a:path extrusionOk="0" fill="none" h="1560" w="17732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1454850" y="5001950"/>
              <a:ext cx="17075" cy="114475"/>
            </a:xfrm>
            <a:custGeom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1411025" y="5001950"/>
              <a:ext cx="17075" cy="114475"/>
            </a:xfrm>
            <a:custGeom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1498700" y="5001950"/>
              <a:ext cx="16450" cy="114475"/>
            </a:xfrm>
            <a:custGeom>
              <a:pathLst>
                <a:path extrusionOk="0" fill="none" h="4579" w="658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9" name="Shape 699"/>
          <p:cNvGrpSpPr/>
          <p:nvPr/>
        </p:nvGrpSpPr>
        <p:grpSpPr>
          <a:xfrm>
            <a:off x="1499685" y="4313984"/>
            <a:ext cx="306068" cy="389991"/>
            <a:chOff x="1959600" y="4980625"/>
            <a:chExt cx="364150" cy="464000"/>
          </a:xfrm>
        </p:grpSpPr>
        <p:sp>
          <p:nvSpPr>
            <p:cNvPr id="700" name="Shape 700"/>
            <p:cNvSpPr/>
            <p:nvPr/>
          </p:nvSpPr>
          <p:spPr>
            <a:xfrm>
              <a:off x="1959600" y="4980625"/>
              <a:ext cx="364150" cy="239325"/>
            </a:xfrm>
            <a:custGeom>
              <a:pathLst>
                <a:path extrusionOk="0" fill="none" h="9573" w="14566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2053375" y="5121275"/>
              <a:ext cx="176600" cy="25"/>
            </a:xfrm>
            <a:custGeom>
              <a:pathLst>
                <a:path extrusionOk="0" fill="none" h="1" w="7064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2104525" y="5121275"/>
              <a:ext cx="74300" cy="323350"/>
            </a:xfrm>
            <a:custGeom>
              <a:pathLst>
                <a:path extrusionOk="0" fill="none" h="12934" w="2972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2166625" y="5023850"/>
              <a:ext cx="85275" cy="85275"/>
            </a:xfrm>
            <a:custGeom>
              <a:pathLst>
                <a:path extrusionOk="0" fill="none" h="3411" w="3411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2031450" y="5023850"/>
              <a:ext cx="85275" cy="85275"/>
            </a:xfrm>
            <a:custGeom>
              <a:pathLst>
                <a:path extrusionOk="0" fill="none" h="3411" w="3411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1979100" y="5219925"/>
              <a:ext cx="125450" cy="224700"/>
            </a:xfrm>
            <a:custGeom>
              <a:pathLst>
                <a:path extrusionOk="0" fill="none" h="8988" w="5018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2178800" y="5219925"/>
              <a:ext cx="125450" cy="224700"/>
            </a:xfrm>
            <a:custGeom>
              <a:pathLst>
                <a:path extrusionOk="0" fill="none" h="8988" w="5018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7" name="Shape 707"/>
          <p:cNvGrpSpPr/>
          <p:nvPr/>
        </p:nvGrpSpPr>
        <p:grpSpPr>
          <a:xfrm>
            <a:off x="2042165" y="4328840"/>
            <a:ext cx="351076" cy="360805"/>
            <a:chOff x="2605025" y="4998300"/>
            <a:chExt cx="417700" cy="429275"/>
          </a:xfrm>
        </p:grpSpPr>
        <p:sp>
          <p:nvSpPr>
            <p:cNvPr id="708" name="Shape 708"/>
            <p:cNvSpPr/>
            <p:nvPr/>
          </p:nvSpPr>
          <p:spPr>
            <a:xfrm>
              <a:off x="2819350" y="5216875"/>
              <a:ext cx="202150" cy="210700"/>
            </a:xfrm>
            <a:custGeom>
              <a:pathLst>
                <a:path extrusionOk="0" fill="none" h="8428" w="8086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2606225" y="4998300"/>
              <a:ext cx="203400" cy="207650"/>
            </a:xfrm>
            <a:custGeom>
              <a:pathLst>
                <a:path extrusionOk="0" fill="none" h="8306" w="8136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2605025" y="5003775"/>
              <a:ext cx="417700" cy="417700"/>
            </a:xfrm>
            <a:custGeom>
              <a:pathLst>
                <a:path extrusionOk="0" fill="none" h="16708" w="16708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1" name="Shape 711"/>
          <p:cNvGrpSpPr/>
          <p:nvPr/>
        </p:nvGrpSpPr>
        <p:grpSpPr>
          <a:xfrm>
            <a:off x="2572856" y="4331908"/>
            <a:ext cx="419661" cy="349542"/>
            <a:chOff x="3236425" y="5001950"/>
            <a:chExt cx="499300" cy="415875"/>
          </a:xfrm>
        </p:grpSpPr>
        <p:sp>
          <p:nvSpPr>
            <p:cNvPr id="712" name="Shape 712"/>
            <p:cNvSpPr/>
            <p:nvPr/>
          </p:nvSpPr>
          <p:spPr>
            <a:xfrm>
              <a:off x="3236425" y="5309425"/>
              <a:ext cx="499300" cy="108400"/>
            </a:xfrm>
            <a:custGeom>
              <a:pathLst>
                <a:path extrusionOk="0" fill="none" h="4336" w="19972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3294875" y="5330725"/>
              <a:ext cx="382400" cy="25"/>
            </a:xfrm>
            <a:custGeom>
              <a:pathLst>
                <a:path extrusionOk="0" fill="none" h="1" w="15296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3280250" y="5162675"/>
              <a:ext cx="411625" cy="140075"/>
            </a:xfrm>
            <a:custGeom>
              <a:pathLst>
                <a:path extrusionOk="0" fill="none" h="5603" w="16465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3471450" y="5001950"/>
              <a:ext cx="17075" cy="114475"/>
            </a:xfrm>
            <a:custGeom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3427600" y="5001950"/>
              <a:ext cx="17075" cy="114475"/>
            </a:xfrm>
            <a:custGeom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3515275" y="5001950"/>
              <a:ext cx="16475" cy="114475"/>
            </a:xfrm>
            <a:custGeom>
              <a:pathLst>
                <a:path extrusionOk="0" fill="none" h="4579" w="659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8" name="Shape 718"/>
          <p:cNvGrpSpPr/>
          <p:nvPr/>
        </p:nvGrpSpPr>
        <p:grpSpPr>
          <a:xfrm>
            <a:off x="3187976" y="4313984"/>
            <a:ext cx="319368" cy="380263"/>
            <a:chOff x="3968275" y="4980625"/>
            <a:chExt cx="379975" cy="452425"/>
          </a:xfrm>
        </p:grpSpPr>
        <p:sp>
          <p:nvSpPr>
            <p:cNvPr id="719" name="Shape 719"/>
            <p:cNvSpPr/>
            <p:nvPr/>
          </p:nvSpPr>
          <p:spPr>
            <a:xfrm>
              <a:off x="4168000" y="4980625"/>
              <a:ext cx="85875" cy="102325"/>
            </a:xfrm>
            <a:custGeom>
              <a:pathLst>
                <a:path extrusionOk="0" fill="none" h="4093" w="3435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3968275" y="5043350"/>
              <a:ext cx="379975" cy="389700"/>
            </a:xfrm>
            <a:custGeom>
              <a:pathLst>
                <a:path extrusionOk="0" fill="none" h="15588" w="15199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4031000" y="5150500"/>
              <a:ext cx="54200" cy="61525"/>
            </a:xfrm>
            <a:custGeom>
              <a:pathLst>
                <a:path extrusionOk="0" fill="none" h="2461" w="2168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2" name="Shape 722"/>
          <p:cNvGrpSpPr/>
          <p:nvPr/>
        </p:nvGrpSpPr>
        <p:grpSpPr>
          <a:xfrm>
            <a:off x="4843509" y="4398938"/>
            <a:ext cx="404322" cy="220084"/>
            <a:chOff x="5937975" y="5081700"/>
            <a:chExt cx="481050" cy="261850"/>
          </a:xfrm>
        </p:grpSpPr>
        <p:sp>
          <p:nvSpPr>
            <p:cNvPr id="723" name="Shape 723"/>
            <p:cNvSpPr/>
            <p:nvPr/>
          </p:nvSpPr>
          <p:spPr>
            <a:xfrm>
              <a:off x="6104200" y="5081700"/>
              <a:ext cx="314825" cy="215575"/>
            </a:xfrm>
            <a:custGeom>
              <a:pathLst>
                <a:path extrusionOk="0" fill="none" h="8623" w="12593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5937975" y="5210175"/>
              <a:ext cx="333700" cy="133375"/>
            </a:xfrm>
            <a:custGeom>
              <a:pathLst>
                <a:path extrusionOk="0" fill="none" h="5335" w="13348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6352025" y="5109100"/>
              <a:ext cx="19500" cy="18900"/>
            </a:xfrm>
            <a:custGeom>
              <a:pathLst>
                <a:path extrusionOk="0" h="756" w="78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6" name="Shape 726"/>
          <p:cNvGrpSpPr/>
          <p:nvPr/>
        </p:nvGrpSpPr>
        <p:grpSpPr>
          <a:xfrm>
            <a:off x="5461718" y="4356471"/>
            <a:ext cx="290182" cy="333678"/>
            <a:chOff x="6673500" y="5031175"/>
            <a:chExt cx="345250" cy="397000"/>
          </a:xfrm>
        </p:grpSpPr>
        <p:sp>
          <p:nvSpPr>
            <p:cNvPr id="727" name="Shape 727"/>
            <p:cNvSpPr/>
            <p:nvPr/>
          </p:nvSpPr>
          <p:spPr>
            <a:xfrm>
              <a:off x="6731950" y="5031175"/>
              <a:ext cx="105375" cy="147375"/>
            </a:xfrm>
            <a:custGeom>
              <a:pathLst>
                <a:path extrusionOk="0" fill="none" h="5895" w="4215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6673500" y="5146850"/>
              <a:ext cx="84050" cy="116925"/>
            </a:xfrm>
            <a:custGeom>
              <a:pathLst>
                <a:path extrusionOk="0" fill="none" h="4677" w="3362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6859225" y="5033600"/>
              <a:ext cx="105350" cy="144950"/>
            </a:xfrm>
            <a:custGeom>
              <a:pathLst>
                <a:path extrusionOk="0" fill="none" h="5798" w="4214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6931675" y="5150500"/>
              <a:ext cx="87075" cy="115725"/>
            </a:xfrm>
            <a:custGeom>
              <a:pathLst>
                <a:path extrusionOk="0" fill="none" h="4629" w="3483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1" name="Shape 731"/>
            <p:cNvSpPr/>
            <p:nvPr/>
          </p:nvSpPr>
          <p:spPr>
            <a:xfrm>
              <a:off x="6715525" y="5180350"/>
              <a:ext cx="263050" cy="247825"/>
            </a:xfrm>
            <a:custGeom>
              <a:pathLst>
                <a:path extrusionOk="0" fill="none" h="9913" w="10522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2" name="Shape 732"/>
          <p:cNvGrpSpPr/>
          <p:nvPr/>
        </p:nvGrpSpPr>
        <p:grpSpPr>
          <a:xfrm>
            <a:off x="3153705" y="381116"/>
            <a:ext cx="387932" cy="345970"/>
            <a:chOff x="3927500" y="301425"/>
            <a:chExt cx="461550" cy="411625"/>
          </a:xfrm>
        </p:grpSpPr>
        <p:sp>
          <p:nvSpPr>
            <p:cNvPr id="733" name="Shape 733"/>
            <p:cNvSpPr/>
            <p:nvPr/>
          </p:nvSpPr>
          <p:spPr>
            <a:xfrm>
              <a:off x="4080925" y="302050"/>
              <a:ext cx="154075" cy="411000"/>
            </a:xfrm>
            <a:custGeom>
              <a:pathLst>
                <a:path extrusionOk="0" fill="none" h="16440" w="6163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3927500" y="301425"/>
              <a:ext cx="153450" cy="406150"/>
            </a:xfrm>
            <a:custGeom>
              <a:pathLst>
                <a:path extrusionOk="0" fill="none" h="16246" w="6138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4234975" y="306925"/>
              <a:ext cx="154075" cy="405525"/>
            </a:xfrm>
            <a:custGeom>
              <a:pathLst>
                <a:path extrusionOk="0" fill="none" h="16221" w="6163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4295850" y="442075"/>
              <a:ext cx="46300" cy="26225"/>
            </a:xfrm>
            <a:custGeom>
              <a:pathLst>
                <a:path extrusionOk="0" fill="none" h="1049" w="1852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4296475" y="415900"/>
              <a:ext cx="45075" cy="78575"/>
            </a:xfrm>
            <a:custGeom>
              <a:pathLst>
                <a:path extrusionOk="0" fill="none" h="3143" w="1803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3968275" y="590050"/>
              <a:ext cx="25" cy="6100"/>
            </a:xfrm>
            <a:custGeom>
              <a:pathLst>
                <a:path extrusionOk="0" fill="none" h="244" w="1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3970725" y="558375"/>
              <a:ext cx="1850" cy="12200"/>
            </a:xfrm>
            <a:custGeom>
              <a:pathLst>
                <a:path extrusionOk="0" fill="none" h="488" w="74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3976200" y="527325"/>
              <a:ext cx="3675" cy="12200"/>
            </a:xfrm>
            <a:custGeom>
              <a:pathLst>
                <a:path extrusionOk="0" fill="none" h="488" w="147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3985950" y="498100"/>
              <a:ext cx="4875" cy="10975"/>
            </a:xfrm>
            <a:custGeom>
              <a:pathLst>
                <a:path extrusionOk="0" fill="none" h="439" w="195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4000550" y="471300"/>
              <a:ext cx="7325" cy="9775"/>
            </a:xfrm>
            <a:custGeom>
              <a:pathLst>
                <a:path extrusionOk="0" fill="none" h="391" w="293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4021250" y="450600"/>
              <a:ext cx="10375" cy="6725"/>
            </a:xfrm>
            <a:custGeom>
              <a:pathLst>
                <a:path extrusionOk="0" fill="none" h="269" w="415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4049250" y="440250"/>
              <a:ext cx="11600" cy="2475"/>
            </a:xfrm>
            <a:custGeom>
              <a:pathLst>
                <a:path extrusionOk="0" fill="none" h="99" w="464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4080325" y="439650"/>
              <a:ext cx="12200" cy="1850"/>
            </a:xfrm>
            <a:custGeom>
              <a:pathLst>
                <a:path extrusionOk="0" fill="none" h="74" w="488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4110150" y="450000"/>
              <a:ext cx="9150" cy="7950"/>
            </a:xfrm>
            <a:custGeom>
              <a:pathLst>
                <a:path extrusionOk="0" fill="none" h="318" w="366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4130250" y="473750"/>
              <a:ext cx="4900" cy="10975"/>
            </a:xfrm>
            <a:custGeom>
              <a:pathLst>
                <a:path extrusionOk="0" fill="none" h="439" w="196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4141800" y="502975"/>
              <a:ext cx="3700" cy="11600"/>
            </a:xfrm>
            <a:custGeom>
              <a:pathLst>
                <a:path extrusionOk="0" fill="none" h="464" w="148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4150950" y="533425"/>
              <a:ext cx="3675" cy="11575"/>
            </a:xfrm>
            <a:custGeom>
              <a:pathLst>
                <a:path extrusionOk="0" fill="none" h="463" w="147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4160675" y="563850"/>
              <a:ext cx="4900" cy="11000"/>
            </a:xfrm>
            <a:custGeom>
              <a:pathLst>
                <a:path extrusionOk="0" fill="none" h="440" w="196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4175300" y="591875"/>
              <a:ext cx="7325" cy="9150"/>
            </a:xfrm>
            <a:custGeom>
              <a:pathLst>
                <a:path extrusionOk="0" fill="none" h="366" w="293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4198425" y="613175"/>
              <a:ext cx="11000" cy="4900"/>
            </a:xfrm>
            <a:custGeom>
              <a:pathLst>
                <a:path extrusionOk="0" fill="none" h="196" w="44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4228275" y="621100"/>
              <a:ext cx="12200" cy="625"/>
            </a:xfrm>
            <a:custGeom>
              <a:pathLst>
                <a:path extrusionOk="0" fill="none" h="25" w="488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4259925" y="616225"/>
              <a:ext cx="11600" cy="3075"/>
            </a:xfrm>
            <a:custGeom>
              <a:pathLst>
                <a:path extrusionOk="0" fill="none" h="123" w="464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4289775" y="602225"/>
              <a:ext cx="10375" cy="6725"/>
            </a:xfrm>
            <a:custGeom>
              <a:pathLst>
                <a:path extrusionOk="0" fill="none" h="269" w="415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4313525" y="577875"/>
              <a:ext cx="6100" cy="10375"/>
            </a:xfrm>
            <a:custGeom>
              <a:pathLst>
                <a:path extrusionOk="0" fill="none" h="415" w="244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4326300" y="547425"/>
              <a:ext cx="2450" cy="12200"/>
            </a:xfrm>
            <a:custGeom>
              <a:pathLst>
                <a:path extrusionOk="0" fill="none" h="488" w="98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4329350" y="515750"/>
              <a:ext cx="625" cy="12200"/>
            </a:xfrm>
            <a:custGeom>
              <a:pathLst>
                <a:path extrusionOk="0" fill="none" h="488" w="25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4325075" y="488975"/>
              <a:ext cx="1250" cy="6100"/>
            </a:xfrm>
            <a:custGeom>
              <a:pathLst>
                <a:path extrusionOk="0" fill="none" h="244" w="5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0" name="Shape 760"/>
          <p:cNvGrpSpPr/>
          <p:nvPr/>
        </p:nvGrpSpPr>
        <p:grpSpPr>
          <a:xfrm>
            <a:off x="5441252" y="387777"/>
            <a:ext cx="332669" cy="332669"/>
            <a:chOff x="6649150" y="309350"/>
            <a:chExt cx="395800" cy="395800"/>
          </a:xfrm>
        </p:grpSpPr>
        <p:sp>
          <p:nvSpPr>
            <p:cNvPr id="761" name="Shape 761"/>
            <p:cNvSpPr/>
            <p:nvPr/>
          </p:nvSpPr>
          <p:spPr>
            <a:xfrm>
              <a:off x="6649150" y="309350"/>
              <a:ext cx="395800" cy="395800"/>
            </a:xfrm>
            <a:custGeom>
              <a:pathLst>
                <a:path extrusionOk="0" fill="none" h="15832" w="15832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6673500" y="333700"/>
              <a:ext cx="347100" cy="347100"/>
            </a:xfrm>
            <a:custGeom>
              <a:pathLst>
                <a:path extrusionOk="0" fill="none" h="13884" w="13884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6848850" y="397625"/>
              <a:ext cx="54825" cy="169300"/>
            </a:xfrm>
            <a:custGeom>
              <a:pathLst>
                <a:path extrusionOk="0" fill="none" h="6772" w="2193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6847025" y="333700"/>
              <a:ext cx="25" cy="29250"/>
            </a:xfrm>
            <a:custGeom>
              <a:pathLst>
                <a:path extrusionOk="0" fill="none" h="1170" w="1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6760575" y="356850"/>
              <a:ext cx="25" cy="25"/>
            </a:xfrm>
            <a:custGeom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6760575" y="356850"/>
              <a:ext cx="14025" cy="24975"/>
            </a:xfrm>
            <a:custGeom>
              <a:pathLst>
                <a:path extrusionOk="0" fill="none" h="999" w="561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6696650" y="420775"/>
              <a:ext cx="25" cy="25"/>
            </a:xfrm>
            <a:custGeom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6696650" y="420775"/>
              <a:ext cx="24975" cy="14025"/>
            </a:xfrm>
            <a:custGeom>
              <a:pathLst>
                <a:path extrusionOk="0" fill="none" h="561" w="999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6673500" y="507225"/>
              <a:ext cx="29250" cy="25"/>
            </a:xfrm>
            <a:custGeom>
              <a:pathLst>
                <a:path extrusionOk="0" fill="none" h="1" w="117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6696650" y="593700"/>
              <a:ext cx="25" cy="25"/>
            </a:xfrm>
            <a:custGeom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6696650" y="579700"/>
              <a:ext cx="24975" cy="14025"/>
            </a:xfrm>
            <a:custGeom>
              <a:pathLst>
                <a:path extrusionOk="0" fill="none" h="561" w="999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2" name="Shape 772"/>
            <p:cNvSpPr/>
            <p:nvPr/>
          </p:nvSpPr>
          <p:spPr>
            <a:xfrm>
              <a:off x="6760575" y="632675"/>
              <a:ext cx="14025" cy="24975"/>
            </a:xfrm>
            <a:custGeom>
              <a:pathLst>
                <a:path extrusionOk="0" fill="none" h="999" w="561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6760575" y="657625"/>
              <a:ext cx="25" cy="25"/>
            </a:xfrm>
            <a:custGeom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6847025" y="651550"/>
              <a:ext cx="25" cy="29250"/>
            </a:xfrm>
            <a:custGeom>
              <a:pathLst>
                <a:path extrusionOk="0" fill="none" h="1170" w="1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6919500" y="632675"/>
              <a:ext cx="14025" cy="24975"/>
            </a:xfrm>
            <a:custGeom>
              <a:pathLst>
                <a:path extrusionOk="0" fill="none" h="999" w="561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>
              <a:off x="6933500" y="657625"/>
              <a:ext cx="25" cy="25"/>
            </a:xfrm>
            <a:custGeom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>
              <a:off x="6972475" y="579700"/>
              <a:ext cx="24975" cy="14025"/>
            </a:xfrm>
            <a:custGeom>
              <a:pathLst>
                <a:path extrusionOk="0" fill="none" h="561" w="999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8" name="Shape 778"/>
            <p:cNvSpPr/>
            <p:nvPr/>
          </p:nvSpPr>
          <p:spPr>
            <a:xfrm>
              <a:off x="6997425" y="593700"/>
              <a:ext cx="25" cy="25"/>
            </a:xfrm>
            <a:custGeom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6991350" y="507225"/>
              <a:ext cx="29250" cy="25"/>
            </a:xfrm>
            <a:custGeom>
              <a:pathLst>
                <a:path extrusionOk="0" fill="none" h="1" w="117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0" name="Shape 780"/>
            <p:cNvSpPr/>
            <p:nvPr/>
          </p:nvSpPr>
          <p:spPr>
            <a:xfrm>
              <a:off x="6972475" y="420775"/>
              <a:ext cx="24975" cy="14025"/>
            </a:xfrm>
            <a:custGeom>
              <a:pathLst>
                <a:path extrusionOk="0" fill="none" h="561" w="999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1" name="Shape 781"/>
            <p:cNvSpPr/>
            <p:nvPr/>
          </p:nvSpPr>
          <p:spPr>
            <a:xfrm>
              <a:off x="6997425" y="420775"/>
              <a:ext cx="25" cy="25"/>
            </a:xfrm>
            <a:custGeom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6919500" y="356850"/>
              <a:ext cx="14025" cy="24975"/>
            </a:xfrm>
            <a:custGeom>
              <a:pathLst>
                <a:path extrusionOk="0" fill="none" h="999" w="561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6933500" y="356850"/>
              <a:ext cx="25" cy="25"/>
            </a:xfrm>
            <a:custGeom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4" name="Shape 784"/>
          <p:cNvGrpSpPr/>
          <p:nvPr/>
        </p:nvGrpSpPr>
        <p:grpSpPr>
          <a:xfrm>
            <a:off x="4873704" y="395447"/>
            <a:ext cx="337796" cy="319873"/>
            <a:chOff x="5973900" y="318475"/>
            <a:chExt cx="401900" cy="380575"/>
          </a:xfrm>
        </p:grpSpPr>
        <p:sp>
          <p:nvSpPr>
            <p:cNvPr id="785" name="Shape 785"/>
            <p:cNvSpPr/>
            <p:nvPr/>
          </p:nvSpPr>
          <p:spPr>
            <a:xfrm>
              <a:off x="5973900" y="337975"/>
              <a:ext cx="401900" cy="67000"/>
            </a:xfrm>
            <a:custGeom>
              <a:pathLst>
                <a:path extrusionOk="0" fill="none" h="2680" w="16076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6024450" y="348325"/>
              <a:ext cx="45075" cy="45075"/>
            </a:xfrm>
            <a:custGeom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6280175" y="348325"/>
              <a:ext cx="45075" cy="45075"/>
            </a:xfrm>
            <a:custGeom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5973900" y="667375"/>
              <a:ext cx="401900" cy="31675"/>
            </a:xfrm>
            <a:custGeom>
              <a:pathLst>
                <a:path extrusionOk="0" fill="none" h="1267" w="1607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6302700" y="318475"/>
              <a:ext cx="28650" cy="63350"/>
            </a:xfrm>
            <a:custGeom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0" name="Shape 790"/>
            <p:cNvSpPr/>
            <p:nvPr/>
          </p:nvSpPr>
          <p:spPr>
            <a:xfrm>
              <a:off x="6046975" y="318475"/>
              <a:ext cx="28650" cy="63350"/>
            </a:xfrm>
            <a:custGeom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1" name="Shape 791"/>
            <p:cNvSpPr/>
            <p:nvPr/>
          </p:nvSpPr>
          <p:spPr>
            <a:xfrm>
              <a:off x="5973900" y="407375"/>
              <a:ext cx="401900" cy="272200"/>
            </a:xfrm>
            <a:custGeom>
              <a:pathLst>
                <a:path extrusionOk="0" fill="none" h="10888" w="16076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6024450" y="456100"/>
              <a:ext cx="300800" cy="175375"/>
            </a:xfrm>
            <a:custGeom>
              <a:pathLst>
                <a:path extrusionOk="0" fill="none" h="7015" w="12032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6024450" y="573000"/>
              <a:ext cx="300800" cy="25"/>
            </a:xfrm>
            <a:custGeom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6024450" y="514550"/>
              <a:ext cx="300800" cy="25"/>
            </a:xfrm>
            <a:custGeom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6264950" y="456100"/>
              <a:ext cx="25" cy="175375"/>
            </a:xfrm>
            <a:custGeom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6204675" y="456100"/>
              <a:ext cx="25" cy="175375"/>
            </a:xfrm>
            <a:custGeom>
              <a:pathLst>
                <a:path extrusionOk="0" fill="none" h="7015" w="1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>
              <a:off x="6145000" y="456100"/>
              <a:ext cx="25" cy="175375"/>
            </a:xfrm>
            <a:custGeom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>
              <a:off x="6084725" y="456100"/>
              <a:ext cx="25" cy="175375"/>
            </a:xfrm>
            <a:custGeom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9" name="Shape 799"/>
          <p:cNvGrpSpPr/>
          <p:nvPr/>
        </p:nvGrpSpPr>
        <p:grpSpPr>
          <a:xfrm>
            <a:off x="918857" y="908740"/>
            <a:ext cx="342881" cy="418127"/>
            <a:chOff x="1268550" y="929175"/>
            <a:chExt cx="407950" cy="497475"/>
          </a:xfrm>
        </p:grpSpPr>
        <p:sp>
          <p:nvSpPr>
            <p:cNvPr id="800" name="Shape 800"/>
            <p:cNvSpPr/>
            <p:nvPr/>
          </p:nvSpPr>
          <p:spPr>
            <a:xfrm>
              <a:off x="1268550" y="953550"/>
              <a:ext cx="387250" cy="473100"/>
            </a:xfrm>
            <a:custGeom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1298975" y="929175"/>
              <a:ext cx="377525" cy="462775"/>
            </a:xfrm>
            <a:custGeom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>
              <a:off x="1592450" y="929175"/>
              <a:ext cx="84050" cy="84050"/>
            </a:xfrm>
            <a:custGeom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3" name="Shape 803"/>
          <p:cNvGrpSpPr/>
          <p:nvPr/>
        </p:nvGrpSpPr>
        <p:grpSpPr>
          <a:xfrm>
            <a:off x="5404921" y="924605"/>
            <a:ext cx="405331" cy="388962"/>
            <a:chOff x="6605925" y="948050"/>
            <a:chExt cx="482250" cy="462775"/>
          </a:xfrm>
        </p:grpSpPr>
        <p:sp>
          <p:nvSpPr>
            <p:cNvPr id="804" name="Shape 804"/>
            <p:cNvSpPr/>
            <p:nvPr/>
          </p:nvSpPr>
          <p:spPr>
            <a:xfrm>
              <a:off x="6847025" y="1209875"/>
              <a:ext cx="60325" cy="200950"/>
            </a:xfrm>
            <a:custGeom>
              <a:pathLst>
                <a:path extrusionOk="0" fill="none" h="8038" w="2413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>
              <a:off x="6605925" y="971800"/>
              <a:ext cx="482250" cy="228350"/>
            </a:xfrm>
            <a:custGeom>
              <a:pathLst>
                <a:path extrusionOk="0" fill="none" h="9134" w="1929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6" name="Shape 806"/>
            <p:cNvSpPr/>
            <p:nvPr/>
          </p:nvSpPr>
          <p:spPr>
            <a:xfrm>
              <a:off x="6847025" y="948050"/>
              <a:ext cx="25" cy="23775"/>
            </a:xfrm>
            <a:custGeom>
              <a:pathLst>
                <a:path extrusionOk="0" fill="none" h="951" w="1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>
              <a:off x="6847025" y="1001025"/>
              <a:ext cx="25" cy="183900"/>
            </a:xfrm>
            <a:custGeom>
              <a:pathLst>
                <a:path extrusionOk="0" fill="none" h="7356" w="1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8" name="Shape 808"/>
            <p:cNvSpPr/>
            <p:nvPr/>
          </p:nvSpPr>
          <p:spPr>
            <a:xfrm>
              <a:off x="6872000" y="994325"/>
              <a:ext cx="85275" cy="190600"/>
            </a:xfrm>
            <a:custGeom>
              <a:pathLst>
                <a:path extrusionOk="0" fill="none" h="7624" w="3411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9" name="Shape 809"/>
            <p:cNvSpPr/>
            <p:nvPr/>
          </p:nvSpPr>
          <p:spPr>
            <a:xfrm>
              <a:off x="6736825" y="994325"/>
              <a:ext cx="85275" cy="190600"/>
            </a:xfrm>
            <a:custGeom>
              <a:pathLst>
                <a:path extrusionOk="0" fill="none" h="7624" w="3411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0" name="Shape 810"/>
          <p:cNvGrpSpPr/>
          <p:nvPr/>
        </p:nvGrpSpPr>
        <p:grpSpPr>
          <a:xfrm>
            <a:off x="5499603" y="2076573"/>
            <a:ext cx="215966" cy="342398"/>
            <a:chOff x="6718575" y="2318625"/>
            <a:chExt cx="256950" cy="407375"/>
          </a:xfrm>
        </p:grpSpPr>
        <p:sp>
          <p:nvSpPr>
            <p:cNvPr id="811" name="Shape 811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6" name="Shape 816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9" name="Shape 819"/>
          <p:cNvGrpSpPr/>
          <p:nvPr/>
        </p:nvGrpSpPr>
        <p:grpSpPr>
          <a:xfrm>
            <a:off x="2600992" y="2703481"/>
            <a:ext cx="363369" cy="221114"/>
            <a:chOff x="3269900" y="3064500"/>
            <a:chExt cx="432325" cy="263075"/>
          </a:xfrm>
        </p:grpSpPr>
        <p:sp>
          <p:nvSpPr>
            <p:cNvPr id="820" name="Shape 820"/>
            <p:cNvSpPr/>
            <p:nvPr/>
          </p:nvSpPr>
          <p:spPr>
            <a:xfrm>
              <a:off x="3269900" y="3064500"/>
              <a:ext cx="432325" cy="263075"/>
            </a:xfrm>
            <a:custGeom>
              <a:pathLst>
                <a:path extrusionOk="0" fill="none" h="10523" w="17293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1" name="Shape 821"/>
            <p:cNvSpPr/>
            <p:nvPr/>
          </p:nvSpPr>
          <p:spPr>
            <a:xfrm>
              <a:off x="3445875" y="3155825"/>
              <a:ext cx="80400" cy="80400"/>
            </a:xfrm>
            <a:custGeom>
              <a:pathLst>
                <a:path extrusionOk="0" fill="none" h="3216" w="3216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2" name="Shape 822"/>
            <p:cNvSpPr/>
            <p:nvPr/>
          </p:nvSpPr>
          <p:spPr>
            <a:xfrm>
              <a:off x="3381925" y="3091900"/>
              <a:ext cx="208275" cy="208275"/>
            </a:xfrm>
            <a:custGeom>
              <a:pathLst>
                <a:path extrusionOk="0" fill="none" h="8331" w="8331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3" name="Shape 823"/>
          <p:cNvGrpSpPr/>
          <p:nvPr/>
        </p:nvGrpSpPr>
        <p:grpSpPr>
          <a:xfrm>
            <a:off x="5475019" y="2635926"/>
            <a:ext cx="265114" cy="372593"/>
            <a:chOff x="6689325" y="2984125"/>
            <a:chExt cx="315425" cy="443300"/>
          </a:xfrm>
        </p:grpSpPr>
        <p:sp>
          <p:nvSpPr>
            <p:cNvPr id="824" name="Shape 824"/>
            <p:cNvSpPr/>
            <p:nvPr/>
          </p:nvSpPr>
          <p:spPr>
            <a:xfrm>
              <a:off x="6689325" y="2984125"/>
              <a:ext cx="315425" cy="77975"/>
            </a:xfrm>
            <a:custGeom>
              <a:pathLst>
                <a:path extrusionOk="0" fill="none" h="3119" w="12617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>
              <a:off x="6702125" y="3069375"/>
              <a:ext cx="289850" cy="358050"/>
            </a:xfrm>
            <a:custGeom>
              <a:pathLst>
                <a:path extrusionOk="0" fill="none" h="14322" w="11594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6761175" y="3117475"/>
              <a:ext cx="25" cy="261850"/>
            </a:xfrm>
            <a:custGeom>
              <a:pathLst>
                <a:path extrusionOk="0" fill="none" h="10474" w="1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6847025" y="3117475"/>
              <a:ext cx="25" cy="261850"/>
            </a:xfrm>
            <a:custGeom>
              <a:pathLst>
                <a:path extrusionOk="0" fill="none" h="10474" w="1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8" name="Shape 828"/>
            <p:cNvSpPr/>
            <p:nvPr/>
          </p:nvSpPr>
          <p:spPr>
            <a:xfrm>
              <a:off x="6932875" y="3117475"/>
              <a:ext cx="25" cy="261850"/>
            </a:xfrm>
            <a:custGeom>
              <a:pathLst>
                <a:path extrusionOk="0" fill="none" h="10474" w="1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9" name="Shape 829"/>
          <p:cNvGrpSpPr/>
          <p:nvPr/>
        </p:nvGrpSpPr>
        <p:grpSpPr>
          <a:xfrm>
            <a:off x="1523744" y="3730593"/>
            <a:ext cx="256415" cy="414534"/>
            <a:chOff x="1988225" y="4286525"/>
            <a:chExt cx="305075" cy="493200"/>
          </a:xfrm>
        </p:grpSpPr>
        <p:sp>
          <p:nvSpPr>
            <p:cNvPr id="830" name="Shape 830"/>
            <p:cNvSpPr/>
            <p:nvPr/>
          </p:nvSpPr>
          <p:spPr>
            <a:xfrm>
              <a:off x="2178800" y="4519725"/>
              <a:ext cx="114500" cy="114475"/>
            </a:xfrm>
            <a:custGeom>
              <a:pathLst>
                <a:path extrusionOk="0" fill="none" h="4579" w="458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1988225" y="4539200"/>
              <a:ext cx="156500" cy="156500"/>
            </a:xfrm>
            <a:custGeom>
              <a:pathLst>
                <a:path extrusionOk="0" fill="none" h="6260" w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2042425" y="4286525"/>
              <a:ext cx="239300" cy="236250"/>
            </a:xfrm>
            <a:custGeom>
              <a:pathLst>
                <a:path extrusionOk="0" fill="none" h="9450" w="9572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2161750" y="4522750"/>
              <a:ext cx="25" cy="256975"/>
            </a:xfrm>
            <a:custGeom>
              <a:pathLst>
                <a:path extrusionOk="0" fill="none" h="10279" w="1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2133750" y="4377850"/>
              <a:ext cx="56050" cy="56025"/>
            </a:xfrm>
            <a:custGeom>
              <a:pathLst>
                <a:path extrusionOk="0" fill="none" h="2241" w="2242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2038150" y="4589125"/>
              <a:ext cx="87100" cy="87100"/>
            </a:xfrm>
            <a:custGeom>
              <a:pathLst>
                <a:path extrusionOk="0" fill="none" h="3484" w="3484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2194025" y="4564150"/>
              <a:ext cx="54825" cy="54825"/>
            </a:xfrm>
            <a:custGeom>
              <a:pathLst>
                <a:path extrusionOk="0" fill="none" h="2193" w="2193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7" name="Shape 837"/>
          <p:cNvGrpSpPr/>
          <p:nvPr/>
        </p:nvGrpSpPr>
        <p:grpSpPr>
          <a:xfrm>
            <a:off x="2067737" y="3759758"/>
            <a:ext cx="309640" cy="392030"/>
            <a:chOff x="2635450" y="4321225"/>
            <a:chExt cx="368400" cy="466425"/>
          </a:xfrm>
        </p:grpSpPr>
        <p:sp>
          <p:nvSpPr>
            <p:cNvPr id="838" name="Shape 838"/>
            <p:cNvSpPr/>
            <p:nvPr/>
          </p:nvSpPr>
          <p:spPr>
            <a:xfrm>
              <a:off x="2635450" y="4653050"/>
              <a:ext cx="368400" cy="134600"/>
            </a:xfrm>
            <a:custGeom>
              <a:pathLst>
                <a:path extrusionOk="0" fill="none" h="5384" w="14736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2819350" y="4321225"/>
              <a:ext cx="25" cy="347075"/>
            </a:xfrm>
            <a:custGeom>
              <a:pathLst>
                <a:path extrusionOk="0" fill="none" h="13883" w="1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0" name="Shape 840"/>
            <p:cNvSpPr/>
            <p:nvPr/>
          </p:nvSpPr>
          <p:spPr>
            <a:xfrm>
              <a:off x="2835175" y="4328525"/>
              <a:ext cx="114475" cy="114500"/>
            </a:xfrm>
            <a:custGeom>
              <a:pathLst>
                <a:path extrusionOk="0" fill="none" h="4580" w="4579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1" name="Shape 841"/>
            <p:cNvSpPr/>
            <p:nvPr/>
          </p:nvSpPr>
          <p:spPr>
            <a:xfrm>
              <a:off x="2850400" y="4372975"/>
              <a:ext cx="54825" cy="54825"/>
            </a:xfrm>
            <a:custGeom>
              <a:pathLst>
                <a:path extrusionOk="0" fill="none" h="2193" w="2193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2" name="Shape 842"/>
            <p:cNvSpPr/>
            <p:nvPr/>
          </p:nvSpPr>
          <p:spPr>
            <a:xfrm>
              <a:off x="2646425" y="4429600"/>
              <a:ext cx="156500" cy="156500"/>
            </a:xfrm>
            <a:custGeom>
              <a:pathLst>
                <a:path extrusionOk="0" fill="none" h="6260" w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3" name="Shape 843"/>
            <p:cNvSpPr/>
            <p:nvPr/>
          </p:nvSpPr>
          <p:spPr>
            <a:xfrm>
              <a:off x="2696350" y="4479525"/>
              <a:ext cx="87100" cy="87100"/>
            </a:xfrm>
            <a:custGeom>
              <a:pathLst>
                <a:path extrusionOk="0" fill="none" h="3484" w="3484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4" name="Shape 844"/>
          <p:cNvGrpSpPr/>
          <p:nvPr/>
        </p:nvGrpSpPr>
        <p:grpSpPr>
          <a:xfrm>
            <a:off x="5436146" y="3750030"/>
            <a:ext cx="342881" cy="383835"/>
            <a:chOff x="6643075" y="4309650"/>
            <a:chExt cx="407950" cy="456675"/>
          </a:xfrm>
        </p:grpSpPr>
        <p:sp>
          <p:nvSpPr>
            <p:cNvPr id="845" name="Shape 845"/>
            <p:cNvSpPr/>
            <p:nvPr/>
          </p:nvSpPr>
          <p:spPr>
            <a:xfrm>
              <a:off x="6643075" y="4698125"/>
              <a:ext cx="407950" cy="14625"/>
            </a:xfrm>
            <a:custGeom>
              <a:pathLst>
                <a:path extrusionOk="0" fill="none" h="585" w="16318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6" name="Shape 846"/>
            <p:cNvSpPr/>
            <p:nvPr/>
          </p:nvSpPr>
          <p:spPr>
            <a:xfrm>
              <a:off x="6643075" y="4727350"/>
              <a:ext cx="407950" cy="14625"/>
            </a:xfrm>
            <a:custGeom>
              <a:pathLst>
                <a:path extrusionOk="0" fill="none" h="585" w="16318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7" name="Shape 847"/>
            <p:cNvSpPr/>
            <p:nvPr/>
          </p:nvSpPr>
          <p:spPr>
            <a:xfrm>
              <a:off x="6643075" y="4751700"/>
              <a:ext cx="407950" cy="14625"/>
            </a:xfrm>
            <a:custGeom>
              <a:pathLst>
                <a:path extrusionOk="0" fill="none" h="585" w="16318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8" name="Shape 848"/>
            <p:cNvSpPr/>
            <p:nvPr/>
          </p:nvSpPr>
          <p:spPr>
            <a:xfrm>
              <a:off x="6672900" y="4309650"/>
              <a:ext cx="348900" cy="376300"/>
            </a:xfrm>
            <a:custGeom>
              <a:pathLst>
                <a:path extrusionOk="0" fill="none" h="15052" w="13956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9" name="Shape 849"/>
            <p:cNvSpPr/>
            <p:nvPr/>
          </p:nvSpPr>
          <p:spPr>
            <a:xfrm>
              <a:off x="6805625" y="4452725"/>
              <a:ext cx="15850" cy="28050"/>
            </a:xfrm>
            <a:custGeom>
              <a:pathLst>
                <a:path extrusionOk="0" fill="none" h="1122" w="634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6872600" y="4452725"/>
              <a:ext cx="15875" cy="28050"/>
            </a:xfrm>
            <a:custGeom>
              <a:pathLst>
                <a:path extrusionOk="0" fill="none" h="1122" w="635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1" name="Shape 851"/>
            <p:cNvSpPr/>
            <p:nvPr/>
          </p:nvSpPr>
          <p:spPr>
            <a:xfrm>
              <a:off x="6709425" y="4414975"/>
              <a:ext cx="275250" cy="54825"/>
            </a:xfrm>
            <a:custGeom>
              <a:pathLst>
                <a:path extrusionOk="0" fill="none" h="2193" w="1101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2" name="Shape 852"/>
            <p:cNvSpPr/>
            <p:nvPr/>
          </p:nvSpPr>
          <p:spPr>
            <a:xfrm>
              <a:off x="6733175" y="4382725"/>
              <a:ext cx="227750" cy="37150"/>
            </a:xfrm>
            <a:custGeom>
              <a:pathLst>
                <a:path extrusionOk="0" fill="none" h="1486" w="911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3" name="Shape 853"/>
            <p:cNvSpPr/>
            <p:nvPr/>
          </p:nvSpPr>
          <p:spPr>
            <a:xfrm>
              <a:off x="6847025" y="4414975"/>
              <a:ext cx="25" cy="145550"/>
            </a:xfrm>
            <a:custGeom>
              <a:pathLst>
                <a:path extrusionOk="0" fill="none" h="5822" w="1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4" name="Shape 854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855" name="Shape 855"/>
            <p:cNvSpPr/>
            <p:nvPr/>
          </p:nvSpPr>
          <p:spPr>
            <a:xfrm>
              <a:off x="5637825" y="4954450"/>
              <a:ext cx="89525" cy="89525"/>
            </a:xfrm>
            <a:custGeom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6" name="Shape 856"/>
            <p:cNvSpPr/>
            <p:nvPr/>
          </p:nvSpPr>
          <p:spPr>
            <a:xfrm>
              <a:off x="5323025" y="4980625"/>
              <a:ext cx="88925" cy="88925"/>
            </a:xfrm>
            <a:custGeom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7" name="Shape 857"/>
            <p:cNvSpPr/>
            <p:nvPr/>
          </p:nvSpPr>
          <p:spPr>
            <a:xfrm>
              <a:off x="5233525" y="5255225"/>
              <a:ext cx="89525" cy="89525"/>
            </a:xfrm>
            <a:custGeom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8" name="Shape 858"/>
            <p:cNvSpPr/>
            <p:nvPr/>
          </p:nvSpPr>
          <p:spPr>
            <a:xfrm>
              <a:off x="5453325" y="5382475"/>
              <a:ext cx="88925" cy="88325"/>
            </a:xfrm>
            <a:custGeom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9" name="Shape 859"/>
            <p:cNvSpPr/>
            <p:nvPr/>
          </p:nvSpPr>
          <p:spPr>
            <a:xfrm>
              <a:off x="5682875" y="5188875"/>
              <a:ext cx="88925" cy="89525"/>
            </a:xfrm>
            <a:custGeom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0" name="Shape 860"/>
            <p:cNvSpPr/>
            <p:nvPr/>
          </p:nvSpPr>
          <p:spPr>
            <a:xfrm>
              <a:off x="5411925" y="5110925"/>
              <a:ext cx="188775" cy="189400"/>
            </a:xfrm>
            <a:custGeom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1" name="Shape 861"/>
            <p:cNvSpPr/>
            <p:nvPr/>
          </p:nvSpPr>
          <p:spPr>
            <a:xfrm>
              <a:off x="5367475" y="5025075"/>
              <a:ext cx="81600" cy="105975"/>
            </a:xfrm>
            <a:custGeom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5567800" y="4999500"/>
              <a:ext cx="115100" cy="133975"/>
            </a:xfrm>
            <a:custGeom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3" name="Shape 863"/>
            <p:cNvSpPr/>
            <p:nvPr/>
          </p:nvSpPr>
          <p:spPr>
            <a:xfrm>
              <a:off x="5600075" y="5217475"/>
              <a:ext cx="127275" cy="16475"/>
            </a:xfrm>
            <a:custGeom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4" name="Shape 864"/>
            <p:cNvSpPr/>
            <p:nvPr/>
          </p:nvSpPr>
          <p:spPr>
            <a:xfrm>
              <a:off x="5497775" y="5299675"/>
              <a:ext cx="4900" cy="126675"/>
            </a:xfrm>
            <a:custGeom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5277975" y="5241825"/>
              <a:ext cx="141275" cy="58500"/>
            </a:xfrm>
            <a:custGeom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6" name="Shape 866"/>
          <p:cNvGrpSpPr/>
          <p:nvPr/>
        </p:nvGrpSpPr>
        <p:grpSpPr>
          <a:xfrm>
            <a:off x="3682337" y="4299654"/>
            <a:ext cx="460615" cy="418653"/>
            <a:chOff x="4556450" y="4963575"/>
            <a:chExt cx="548025" cy="498100"/>
          </a:xfrm>
        </p:grpSpPr>
        <p:sp>
          <p:nvSpPr>
            <p:cNvPr id="867" name="Shape 867"/>
            <p:cNvSpPr/>
            <p:nvPr/>
          </p:nvSpPr>
          <p:spPr>
            <a:xfrm>
              <a:off x="4611850" y="5222350"/>
              <a:ext cx="436600" cy="239325"/>
            </a:xfrm>
            <a:custGeom>
              <a:pathLst>
                <a:path extrusionOk="0" fill="none" h="9573" w="17464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4612475" y="4963575"/>
              <a:ext cx="435975" cy="125450"/>
            </a:xfrm>
            <a:custGeom>
              <a:pathLst>
                <a:path extrusionOk="0" fill="none" h="5018" w="17439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4556450" y="5089000"/>
              <a:ext cx="274025" cy="225925"/>
            </a:xfrm>
            <a:custGeom>
              <a:pathLst>
                <a:path extrusionOk="0" fill="none" h="9037" w="10961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4830450" y="5089000"/>
              <a:ext cx="274025" cy="225925"/>
            </a:xfrm>
            <a:custGeom>
              <a:pathLst>
                <a:path extrusionOk="0" fill="none" h="9037" w="10961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1" name="Shape 871"/>
            <p:cNvSpPr/>
            <p:nvPr/>
          </p:nvSpPr>
          <p:spPr>
            <a:xfrm>
              <a:off x="4830450" y="5213225"/>
              <a:ext cx="25" cy="248450"/>
            </a:xfrm>
            <a:custGeom>
              <a:pathLst>
                <a:path extrusionOk="0" fill="none" h="9938" w="1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2" name="Shape 872"/>
          <p:cNvGrpSpPr/>
          <p:nvPr/>
        </p:nvGrpSpPr>
        <p:grpSpPr>
          <a:xfrm>
            <a:off x="299619" y="4390238"/>
            <a:ext cx="445254" cy="246182"/>
            <a:chOff x="531800" y="5071350"/>
            <a:chExt cx="529750" cy="292900"/>
          </a:xfrm>
        </p:grpSpPr>
        <p:sp>
          <p:nvSpPr>
            <p:cNvPr id="873" name="Shape 873"/>
            <p:cNvSpPr/>
            <p:nvPr/>
          </p:nvSpPr>
          <p:spPr>
            <a:xfrm>
              <a:off x="632875" y="5077450"/>
              <a:ext cx="272200" cy="185725"/>
            </a:xfrm>
            <a:custGeom>
              <a:pathLst>
                <a:path extrusionOk="0" fill="none" h="7429" w="10888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886175" y="5071350"/>
              <a:ext cx="74300" cy="191825"/>
            </a:xfrm>
            <a:custGeom>
              <a:pathLst>
                <a:path extrusionOk="0" fill="none" h="7673" w="2972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531800" y="5162075"/>
              <a:ext cx="202175" cy="202175"/>
            </a:xfrm>
            <a:custGeom>
              <a:pathLst>
                <a:path extrusionOk="0" fill="none" h="8087" w="8087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6" name="Shape 876"/>
            <p:cNvSpPr/>
            <p:nvPr/>
          </p:nvSpPr>
          <p:spPr>
            <a:xfrm>
              <a:off x="859375" y="5162075"/>
              <a:ext cx="202175" cy="202175"/>
            </a:xfrm>
            <a:custGeom>
              <a:pathLst>
                <a:path extrusionOk="0" fill="none" h="8087" w="8087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676100" y="5071350"/>
              <a:ext cx="86500" cy="7325"/>
            </a:xfrm>
            <a:custGeom>
              <a:pathLst>
                <a:path extrusionOk="0" fill="none" h="293" w="346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941575" y="5244275"/>
              <a:ext cx="37175" cy="37175"/>
            </a:xfrm>
            <a:custGeom>
              <a:pathLst>
                <a:path extrusionOk="0" fill="none" h="1487" w="1487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9" name="Shape 879"/>
            <p:cNvSpPr/>
            <p:nvPr/>
          </p:nvSpPr>
          <p:spPr>
            <a:xfrm>
              <a:off x="614600" y="5244275"/>
              <a:ext cx="37175" cy="37175"/>
            </a:xfrm>
            <a:custGeom>
              <a:pathLst>
                <a:path extrusionOk="0" fill="none" h="1487" w="1487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0" name="Shape 880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881" name="Shape 881"/>
            <p:cNvSpPr/>
            <p:nvPr/>
          </p:nvSpPr>
          <p:spPr>
            <a:xfrm>
              <a:off x="5916675" y="927975"/>
              <a:ext cx="516350" cy="502950"/>
            </a:xfrm>
            <a:custGeom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2" name="Shape 882"/>
            <p:cNvSpPr/>
            <p:nvPr/>
          </p:nvSpPr>
          <p:spPr>
            <a:xfrm>
              <a:off x="6006800" y="1011375"/>
              <a:ext cx="336125" cy="336125"/>
            </a:xfrm>
            <a:custGeom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3" name="Shape 883"/>
          <p:cNvGrpSpPr/>
          <p:nvPr/>
        </p:nvGrpSpPr>
        <p:grpSpPr>
          <a:xfrm>
            <a:off x="6359914" y="2509301"/>
            <a:ext cx="1079481" cy="1051467"/>
            <a:chOff x="5916675" y="927975"/>
            <a:chExt cx="516350" cy="502950"/>
          </a:xfrm>
        </p:grpSpPr>
        <p:sp>
          <p:nvSpPr>
            <p:cNvPr id="884" name="Shape 884"/>
            <p:cNvSpPr/>
            <p:nvPr/>
          </p:nvSpPr>
          <p:spPr>
            <a:xfrm>
              <a:off x="5916675" y="927975"/>
              <a:ext cx="516350" cy="502950"/>
            </a:xfrm>
            <a:custGeom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cap="rnd" cmpd="sng" w="9525">
              <a:solidFill>
                <a:srgbClr val="FFFF00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5" name="Shape 885"/>
            <p:cNvSpPr/>
            <p:nvPr/>
          </p:nvSpPr>
          <p:spPr>
            <a:xfrm>
              <a:off x="6006800" y="1011375"/>
              <a:ext cx="336125" cy="336125"/>
            </a:xfrm>
            <a:custGeom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cap="rnd" cmpd="sng" w="9525">
              <a:solidFill>
                <a:srgbClr val="FFFF00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6" name="Shape 886"/>
          <p:cNvGrpSpPr/>
          <p:nvPr/>
        </p:nvGrpSpPr>
        <p:grpSpPr>
          <a:xfrm>
            <a:off x="6360056" y="1803400"/>
            <a:ext cx="433992" cy="422729"/>
            <a:chOff x="5916675" y="927975"/>
            <a:chExt cx="516350" cy="502950"/>
          </a:xfrm>
        </p:grpSpPr>
        <p:sp>
          <p:nvSpPr>
            <p:cNvPr id="887" name="Shape 887"/>
            <p:cNvSpPr/>
            <p:nvPr/>
          </p:nvSpPr>
          <p:spPr>
            <a:xfrm>
              <a:off x="5916675" y="927975"/>
              <a:ext cx="516350" cy="502950"/>
            </a:xfrm>
            <a:custGeom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1217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8" name="Shape 888"/>
            <p:cNvSpPr/>
            <p:nvPr/>
          </p:nvSpPr>
          <p:spPr>
            <a:xfrm>
              <a:off x="6006800" y="1011375"/>
              <a:ext cx="336125" cy="336125"/>
            </a:xfrm>
            <a:custGeom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1217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89" name="Shape 889"/>
          <p:cNvSpPr/>
          <p:nvPr/>
        </p:nvSpPr>
        <p:spPr>
          <a:xfrm>
            <a:off x="7436055" y="2039777"/>
            <a:ext cx="402263" cy="227229"/>
          </a:xfrm>
          <a:custGeom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0" name="Shape 890"/>
          <p:cNvSpPr/>
          <p:nvPr/>
        </p:nvSpPr>
        <p:spPr>
          <a:xfrm>
            <a:off x="6552218" y="2039777"/>
            <a:ext cx="402263" cy="227229"/>
          </a:xfrm>
          <a:custGeom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1" name="Shape 891"/>
          <p:cNvSpPr/>
          <p:nvPr/>
        </p:nvSpPr>
        <p:spPr>
          <a:xfrm>
            <a:off x="6837753" y="3097315"/>
            <a:ext cx="1000561" cy="565193"/>
          </a:xfrm>
          <a:custGeom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952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 txBox="1"/>
          <p:nvPr>
            <p:ph idx="4294967295"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9600">
                <a:solidFill>
                  <a:srgbClr val="00B2FF"/>
                </a:solidFill>
              </a:rPr>
              <a:t>Hello!</a:t>
            </a:r>
          </a:p>
        </p:txBody>
      </p:sp>
      <p:sp>
        <p:nvSpPr>
          <p:cNvPr id="119" name="Shape 119"/>
          <p:cNvSpPr txBox="1"/>
          <p:nvPr>
            <p:ph idx="1" type="subTitle"/>
          </p:nvPr>
        </p:nvSpPr>
        <p:spPr>
          <a:xfrm>
            <a:off x="876825" y="2688925"/>
            <a:ext cx="3173400" cy="24446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 am Jayden Smith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 am here because I love to give presentations.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You can find me at: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@username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idx="1" type="subTitle"/>
          </p:nvPr>
        </p:nvSpPr>
        <p:spPr>
          <a:xfrm>
            <a:off x="3009350" y="2878675"/>
            <a:ext cx="3086700" cy="2044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start with the first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set of slides</a:t>
            </a:r>
          </a:p>
        </p:txBody>
      </p:sp>
      <p:sp>
        <p:nvSpPr>
          <p:cNvPr id="125" name="Shape 125"/>
          <p:cNvSpPr txBox="1"/>
          <p:nvPr>
            <p:ph type="title"/>
          </p:nvPr>
        </p:nvSpPr>
        <p:spPr>
          <a:xfrm>
            <a:off x="3048000" y="834175"/>
            <a:ext cx="3048000" cy="2044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TRANSITION HEADLINE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idx="1" type="body"/>
          </p:nvPr>
        </p:nvSpPr>
        <p:spPr>
          <a:xfrm>
            <a:off x="1964225" y="2161800"/>
            <a:ext cx="5215499" cy="8198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“Quotations are commonly printed as a means of inspiration and to invoke philosophical thoughts from the reader”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1" type="body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Here you have a list of items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And some text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But remember not to overload your slides with content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You audience will listen to you or read the content, but </a:t>
            </a:r>
            <a:r>
              <a:rPr b="1" lang="en"/>
              <a:t>won’t do both</a:t>
            </a:r>
            <a:r>
              <a:rPr lang="en"/>
              <a:t>.</a:t>
            </a:r>
          </a:p>
        </p:txBody>
      </p:sp>
      <p:sp>
        <p:nvSpPr>
          <p:cNvPr id="136" name="Shape 136"/>
          <p:cNvSpPr txBox="1"/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THIS IS A SLIDE TITLE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2572050" y="0"/>
            <a:ext cx="3999899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" name="Shape 142"/>
          <p:cNvSpPr txBox="1"/>
          <p:nvPr>
            <p:ph idx="4294967295" type="ctrTitle"/>
          </p:nvPr>
        </p:nvSpPr>
        <p:spPr>
          <a:xfrm>
            <a:off x="2880950" y="2573950"/>
            <a:ext cx="3365399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/>
              <a:t>BIG CONCEPT</a:t>
            </a:r>
          </a:p>
        </p:txBody>
      </p:sp>
      <p:sp>
        <p:nvSpPr>
          <p:cNvPr id="143" name="Shape 143"/>
          <p:cNvSpPr txBox="1"/>
          <p:nvPr>
            <p:ph idx="1" type="subTitle"/>
          </p:nvPr>
        </p:nvSpPr>
        <p:spPr>
          <a:xfrm>
            <a:off x="2880900" y="3563950"/>
            <a:ext cx="3365399" cy="78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Bring the attention of your audience over a key concept using icons or illustrations</a:t>
            </a:r>
          </a:p>
        </p:txBody>
      </p:sp>
      <p:grpSp>
        <p:nvGrpSpPr>
          <p:cNvPr id="144" name="Shape 144"/>
          <p:cNvGrpSpPr/>
          <p:nvPr/>
        </p:nvGrpSpPr>
        <p:grpSpPr>
          <a:xfrm>
            <a:off x="4212252" y="836317"/>
            <a:ext cx="702681" cy="1114048"/>
            <a:chOff x="6718575" y="2318625"/>
            <a:chExt cx="256950" cy="407375"/>
          </a:xfrm>
        </p:grpSpPr>
        <p:sp>
          <p:nvSpPr>
            <p:cNvPr id="145" name="Shape 145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idx="2" type="body"/>
          </p:nvPr>
        </p:nvSpPr>
        <p:spPr>
          <a:xfrm>
            <a:off x="5840728" y="1509475"/>
            <a:ext cx="2780700" cy="3125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White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color of milk and fresh snow, the color produced by the combination of all the colors of the visible spectrum.</a:t>
            </a:r>
          </a:p>
        </p:txBody>
      </p:sp>
      <p:sp>
        <p:nvSpPr>
          <p:cNvPr id="158" name="Shape 158"/>
          <p:cNvSpPr txBox="1"/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YOU CAN ALSO SPLIT YOUR CONTENT</a:t>
            </a:r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/>
              <a:t>Black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 TWO OR THREE COLUMNS</a:t>
            </a:r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2902775" y="1538525"/>
            <a:ext cx="1914900" cy="3386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Yellow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color of gold, butter and ripe lemons. In the spectrum of visible light, yellow is found between green and orange.</a:t>
            </a:r>
          </a:p>
        </p:txBody>
      </p:sp>
      <p:sp>
        <p:nvSpPr>
          <p:cNvPr id="166" name="Shape 166"/>
          <p:cNvSpPr txBox="1"/>
          <p:nvPr>
            <p:ph idx="2" type="body"/>
          </p:nvPr>
        </p:nvSpPr>
        <p:spPr>
          <a:xfrm>
            <a:off x="4915914" y="1538525"/>
            <a:ext cx="1914900" cy="3386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Blue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colour of the clear sky and the deep sea. It is located between violet and green on the optical spectrum.</a:t>
            </a:r>
          </a:p>
        </p:txBody>
      </p:sp>
      <p:sp>
        <p:nvSpPr>
          <p:cNvPr id="167" name="Shape 167"/>
          <p:cNvSpPr txBox="1"/>
          <p:nvPr>
            <p:ph idx="3" type="body"/>
          </p:nvPr>
        </p:nvSpPr>
        <p:spPr>
          <a:xfrm>
            <a:off x="6929053" y="1538525"/>
            <a:ext cx="1914900" cy="3386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Is the color of blood, and because of this it has historically been associated with sacrifice, danger and courage.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Banqu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anqu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